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662" r:id="rId5"/>
  </p:sldMasterIdLst>
  <p:notesMasterIdLst>
    <p:notesMasterId r:id="rId21"/>
  </p:notesMasterIdLst>
  <p:sldIdLst>
    <p:sldId id="307" r:id="rId6"/>
    <p:sldId id="308" r:id="rId7"/>
    <p:sldId id="1742" r:id="rId8"/>
    <p:sldId id="1746" r:id="rId9"/>
    <p:sldId id="309" r:id="rId10"/>
    <p:sldId id="1745" r:id="rId11"/>
    <p:sldId id="1743" r:id="rId12"/>
    <p:sldId id="1747" r:id="rId13"/>
    <p:sldId id="1748" r:id="rId14"/>
    <p:sldId id="310" r:id="rId15"/>
    <p:sldId id="14989" r:id="rId16"/>
    <p:sldId id="14992" r:id="rId17"/>
    <p:sldId id="14991" r:id="rId18"/>
    <p:sldId id="14993" r:id="rId19"/>
    <p:sldId id="2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1DBE2E-D64D-ABE2-30AD-42DF540ACEB7}" name="Rischar, Mindy" initials="RM" userId="S::mindy.rischar@thomsonreuters.com::dff351c0-c830-41db-b716-d370752ce856" providerId="AD"/>
  <p188:author id="{51C4DF31-507E-D6E3-A463-31E1E9551AB4}" name="Gotz, Andrea (TR Marketing)" initials="GA(M" userId="S::andrea.gotz@thomsonreuters.com::86c020be-5f59-4c75-b43c-88d8a5a30817" providerId="AD"/>
  <p188:author id="{E12FC53B-6777-D017-9477-2B1A40A33D4B}" name="Starks, Eve (TR Institute)" initials="SE(I" userId="S::Eve.Starks@thomsonreuters.com::e1d5c0be-83c6-48ee-b26d-66d720d2b6b6" providerId="AD"/>
  <p188:author id="{E23D99F8-29C3-E40E-7C62-16A1616E7BEA}" name="Heim, Janine (TR Institute)" initials="HJ(I" userId="S::Janine.Heim@thomsonreuters.com::53a7ae3f-ee8a-4a3e-88ba-e79a8401e45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B7077-9468-4B2D-BE7E-4237D8C54A67}" v="1900" dt="2023-06-12T13:24:30.402"/>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5899" autoAdjust="0"/>
  </p:normalViewPr>
  <p:slideViewPr>
    <p:cSldViewPr snapToGrid="0">
      <p:cViewPr varScale="1">
        <p:scale>
          <a:sx n="98" d="100"/>
          <a:sy n="98" d="100"/>
        </p:scale>
        <p:origin x="9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yon, Natalie D. (TR Institute)" userId="S::natalie.runyon@thomsonreuters.com::a6137d00-5dd9-4a70-b5a2-538680c11afd" providerId="AD" clId="Web-{4E884FE4-6B4B-489E-8F7D-6C99DF73628E}"/>
    <pc:docChg chg="modSld">
      <pc:chgData name="Runyon, Natalie D. (TR Institute)" userId="S::natalie.runyon@thomsonreuters.com::a6137d00-5dd9-4a70-b5a2-538680c11afd" providerId="AD" clId="Web-{4E884FE4-6B4B-489E-8F7D-6C99DF73628E}" dt="2023-03-09T17:53:15.001" v="0" actId="1076"/>
      <pc:docMkLst>
        <pc:docMk/>
      </pc:docMkLst>
      <pc:sldChg chg="modSp">
        <pc:chgData name="Runyon, Natalie D. (TR Institute)" userId="S::natalie.runyon@thomsonreuters.com::a6137d00-5dd9-4a70-b5a2-538680c11afd" providerId="AD" clId="Web-{4E884FE4-6B4B-489E-8F7D-6C99DF73628E}" dt="2023-03-09T17:53:15.001" v="0" actId="1076"/>
        <pc:sldMkLst>
          <pc:docMk/>
          <pc:sldMk cId="4006158821" sldId="308"/>
        </pc:sldMkLst>
        <pc:graphicFrameChg chg="mod">
          <ac:chgData name="Runyon, Natalie D. (TR Institute)" userId="S::natalie.runyon@thomsonreuters.com::a6137d00-5dd9-4a70-b5a2-538680c11afd" providerId="AD" clId="Web-{4E884FE4-6B4B-489E-8F7D-6C99DF73628E}" dt="2023-03-09T17:53:15.001" v="0" actId="1076"/>
          <ac:graphicFrameMkLst>
            <pc:docMk/>
            <pc:sldMk cId="4006158821" sldId="308"/>
            <ac:graphicFrameMk id="11" creationId="{380D25D6-6986-2AFA-1A17-6E75A46EFCDC}"/>
          </ac:graphicFrameMkLst>
        </pc:graphicFrameChg>
      </pc:sldChg>
    </pc:docChg>
  </pc:docChgLst>
  <pc:docChgLst>
    <pc:chgData name="Heim, Janine (TR Institute)" userId="53a7ae3f-ee8a-4a3e-88ba-e79a8401e455" providerId="ADAL" clId="{05AB7077-9468-4B2D-BE7E-4237D8C54A67}"/>
    <pc:docChg chg="modSld">
      <pc:chgData name="Heim, Janine (TR Institute)" userId="53a7ae3f-ee8a-4a3e-88ba-e79a8401e455" providerId="ADAL" clId="{05AB7077-9468-4B2D-BE7E-4237D8C54A67}" dt="2023-06-12T13:24:30.401" v="0" actId="164"/>
      <pc:docMkLst>
        <pc:docMk/>
      </pc:docMkLst>
      <pc:sldChg chg="addSp modSp">
        <pc:chgData name="Heim, Janine (TR Institute)" userId="53a7ae3f-ee8a-4a3e-88ba-e79a8401e455" providerId="ADAL" clId="{05AB7077-9468-4B2D-BE7E-4237D8C54A67}" dt="2023-06-12T13:24:30.401" v="0" actId="164"/>
        <pc:sldMkLst>
          <pc:docMk/>
          <pc:sldMk cId="2578981067" sldId="14992"/>
        </pc:sldMkLst>
        <pc:spChg chg="mod">
          <ac:chgData name="Heim, Janine (TR Institute)" userId="53a7ae3f-ee8a-4a3e-88ba-e79a8401e455" providerId="ADAL" clId="{05AB7077-9468-4B2D-BE7E-4237D8C54A67}" dt="2023-06-12T13:24:30.401" v="0" actId="164"/>
          <ac:spMkLst>
            <pc:docMk/>
            <pc:sldMk cId="2578981067" sldId="14992"/>
            <ac:spMk id="3" creationId="{80E68024-4285-2767-21FF-7D2A532F1A27}"/>
          </ac:spMkLst>
        </pc:spChg>
        <pc:spChg chg="mod">
          <ac:chgData name="Heim, Janine (TR Institute)" userId="53a7ae3f-ee8a-4a3e-88ba-e79a8401e455" providerId="ADAL" clId="{05AB7077-9468-4B2D-BE7E-4237D8C54A67}" dt="2023-06-12T13:24:30.401" v="0" actId="164"/>
          <ac:spMkLst>
            <pc:docMk/>
            <pc:sldMk cId="2578981067" sldId="14992"/>
            <ac:spMk id="9" creationId="{513A7A7A-8F2C-BA2C-2139-D307F840A009}"/>
          </ac:spMkLst>
        </pc:spChg>
        <pc:spChg chg="mod">
          <ac:chgData name="Heim, Janine (TR Institute)" userId="53a7ae3f-ee8a-4a3e-88ba-e79a8401e455" providerId="ADAL" clId="{05AB7077-9468-4B2D-BE7E-4237D8C54A67}" dt="2023-06-12T13:24:30.401" v="0" actId="164"/>
          <ac:spMkLst>
            <pc:docMk/>
            <pc:sldMk cId="2578981067" sldId="14992"/>
            <ac:spMk id="26" creationId="{0A67F230-6AC8-C038-7B83-73E2FCE67BF6}"/>
          </ac:spMkLst>
        </pc:spChg>
        <pc:grpChg chg="add mod">
          <ac:chgData name="Heim, Janine (TR Institute)" userId="53a7ae3f-ee8a-4a3e-88ba-e79a8401e455" providerId="ADAL" clId="{05AB7077-9468-4B2D-BE7E-4237D8C54A67}" dt="2023-06-12T13:24:30.401" v="0" actId="164"/>
          <ac:grpSpMkLst>
            <pc:docMk/>
            <pc:sldMk cId="2578981067" sldId="14992"/>
            <ac:grpSpMk id="5" creationId="{A67084C9-8098-C5B1-43C6-EA108CCCCAD4}"/>
          </ac:grpSpMkLst>
        </pc:grpChg>
        <pc:graphicFrameChg chg="mod">
          <ac:chgData name="Heim, Janine (TR Institute)" userId="53a7ae3f-ee8a-4a3e-88ba-e79a8401e455" providerId="ADAL" clId="{05AB7077-9468-4B2D-BE7E-4237D8C54A67}" dt="2023-06-12T13:24:30.401" v="0" actId="164"/>
          <ac:graphicFrameMkLst>
            <pc:docMk/>
            <pc:sldMk cId="2578981067" sldId="14992"/>
            <ac:graphicFrameMk id="14" creationId="{5CA046B3-67F5-9A86-A6FB-6D4148DB53C1}"/>
          </ac:graphicFrameMkLst>
        </pc:graphicFrameChg>
        <pc:cxnChg chg="mod">
          <ac:chgData name="Heim, Janine (TR Institute)" userId="53a7ae3f-ee8a-4a3e-88ba-e79a8401e455" providerId="ADAL" clId="{05AB7077-9468-4B2D-BE7E-4237D8C54A67}" dt="2023-06-12T13:24:30.401" v="0" actId="164"/>
          <ac:cxnSpMkLst>
            <pc:docMk/>
            <pc:sldMk cId="2578981067" sldId="14992"/>
            <ac:cxnSpMk id="16" creationId="{95BBFE66-F17D-F35E-4551-2D4B49626ACD}"/>
          </ac:cxnSpMkLst>
        </pc:cxnChg>
      </pc:sldChg>
    </pc:docChg>
  </pc:docChgLst>
  <pc:docChgLst>
    <pc:chgData name="Runyon, Natalie D. (TR Institute)" userId="S::natalie.runyon@thomsonreuters.com::a6137d00-5dd9-4a70-b5a2-538680c11afd" providerId="AD" clId="Web-{05B2F462-E1DC-4682-8622-90107F541ECC}"/>
    <pc:docChg chg="modSld">
      <pc:chgData name="Runyon, Natalie D. (TR Institute)" userId="S::natalie.runyon@thomsonreuters.com::a6137d00-5dd9-4a70-b5a2-538680c11afd" providerId="AD" clId="Web-{05B2F462-E1DC-4682-8622-90107F541ECC}" dt="2023-06-07T14:36:37.042" v="8" actId="20577"/>
      <pc:docMkLst>
        <pc:docMk/>
      </pc:docMkLst>
      <pc:sldChg chg="modSp">
        <pc:chgData name="Runyon, Natalie D. (TR Institute)" userId="S::natalie.runyon@thomsonreuters.com::a6137d00-5dd9-4a70-b5a2-538680c11afd" providerId="AD" clId="Web-{05B2F462-E1DC-4682-8622-90107F541ECC}" dt="2023-06-07T14:36:37.042" v="8" actId="20577"/>
        <pc:sldMkLst>
          <pc:docMk/>
          <pc:sldMk cId="4006158821" sldId="308"/>
        </pc:sldMkLst>
        <pc:graphicFrameChg chg="modGraphic">
          <ac:chgData name="Runyon, Natalie D. (TR Institute)" userId="S::natalie.runyon@thomsonreuters.com::a6137d00-5dd9-4a70-b5a2-538680c11afd" providerId="AD" clId="Web-{05B2F462-E1DC-4682-8622-90107F541ECC}" dt="2023-06-07T14:36:37.042" v="8" actId="20577"/>
          <ac:graphicFrameMkLst>
            <pc:docMk/>
            <pc:sldMk cId="4006158821" sldId="308"/>
            <ac:graphicFrameMk id="11" creationId="{380D25D6-6986-2AFA-1A17-6E75A46EFCD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95355709342779E-2"/>
          <c:y val="3.8450782997762861E-2"/>
          <c:w val="0.92502766616375631"/>
          <c:h val="0.86451342281879195"/>
        </c:manualLayout>
      </c:layout>
      <c:scatterChart>
        <c:scatterStyle val="lineMarker"/>
        <c:varyColors val="0"/>
        <c:ser>
          <c:idx val="0"/>
          <c:order val="0"/>
          <c:tx>
            <c:strRef>
              <c:f>Sheet1!$B$1</c:f>
              <c:strCache>
                <c:ptCount val="1"/>
                <c:pt idx="0">
                  <c:v>Y-Values</c:v>
                </c:pt>
              </c:strCache>
            </c:strRef>
          </c:tx>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Sheet1!$A$2:$A$7</c:f>
              <c:numCache>
                <c:formatCode>General</c:formatCode>
                <c:ptCount val="6"/>
                <c:pt idx="0">
                  <c:v>0.7</c:v>
                </c:pt>
                <c:pt idx="1">
                  <c:v>1.8</c:v>
                </c:pt>
                <c:pt idx="2">
                  <c:v>2.6</c:v>
                </c:pt>
                <c:pt idx="3">
                  <c:v>3</c:v>
                </c:pt>
                <c:pt idx="4">
                  <c:v>0.5</c:v>
                </c:pt>
                <c:pt idx="5">
                  <c:v>2.5</c:v>
                </c:pt>
              </c:numCache>
            </c:numRef>
          </c:xVal>
          <c:yVal>
            <c:numRef>
              <c:f>Sheet1!$B$2:$B$7</c:f>
              <c:numCache>
                <c:formatCode>General</c:formatCode>
                <c:ptCount val="6"/>
                <c:pt idx="0">
                  <c:v>2.7</c:v>
                </c:pt>
                <c:pt idx="1">
                  <c:v>3.2</c:v>
                </c:pt>
                <c:pt idx="2">
                  <c:v>0.8</c:v>
                </c:pt>
                <c:pt idx="3">
                  <c:v>3</c:v>
                </c:pt>
                <c:pt idx="4">
                  <c:v>1</c:v>
                </c:pt>
                <c:pt idx="5">
                  <c:v>2.5</c:v>
                </c:pt>
              </c:numCache>
            </c:numRef>
          </c:yVal>
          <c:smooth val="0"/>
          <c:extLst>
            <c:ext xmlns:c16="http://schemas.microsoft.com/office/drawing/2014/chart" uri="{C3380CC4-5D6E-409C-BE32-E72D297353CC}">
              <c16:uniqueId val="{00000000-4CA9-4594-B5E0-ADB2765333FB}"/>
            </c:ext>
          </c:extLst>
        </c:ser>
        <c:dLbls>
          <c:showLegendKey val="0"/>
          <c:showVal val="0"/>
          <c:showCatName val="0"/>
          <c:showSerName val="0"/>
          <c:showPercent val="0"/>
          <c:showBubbleSize val="0"/>
        </c:dLbls>
        <c:axId val="320768672"/>
        <c:axId val="320761184"/>
      </c:scatterChart>
      <c:valAx>
        <c:axId val="320768672"/>
        <c:scaling>
          <c:orientation val="minMax"/>
        </c:scaling>
        <c:delete val="1"/>
        <c:axPos val="b"/>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dirty="0"/>
                  <a:t>Impact on business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crossAx val="320761184"/>
        <c:crosses val="autoZero"/>
        <c:crossBetween val="midCat"/>
      </c:valAx>
      <c:valAx>
        <c:axId val="320761184"/>
        <c:scaling>
          <c:orientation val="minMax"/>
        </c:scaling>
        <c:delete val="1"/>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a:t>Importance to Stakeholders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crossAx val="320768672"/>
        <c:crosses val="autoZero"/>
        <c:crossBetween val="midCat"/>
      </c:valAx>
      <c:spPr>
        <a:noFill/>
        <a:ln w="19050">
          <a:solidFill>
            <a:schemeClr val="tx2">
              <a:lumMod val="20000"/>
              <a:lumOff val="8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1AFE7-7E3F-4EAB-8A8D-20110EB3A86C}"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17C5BECB-D556-47E5-807A-1C72A8E03F2F}">
      <dgm:prSet phldrT="[Text]"/>
      <dgm:spPr/>
      <dgm:t>
        <a:bodyPr/>
        <a:lstStyle/>
        <a:p>
          <a:r>
            <a:rPr lang="en-US" dirty="0"/>
            <a:t>Environmental</a:t>
          </a:r>
          <a:endParaRPr lang="en-GB" dirty="0"/>
        </a:p>
      </dgm:t>
    </dgm:pt>
    <dgm:pt modelId="{3C28E950-C63B-41AE-AE91-6614451FEF7D}" type="parTrans" cxnId="{BCD7BA16-2F8D-4B01-9058-3B7C1C38C050}">
      <dgm:prSet/>
      <dgm:spPr/>
      <dgm:t>
        <a:bodyPr/>
        <a:lstStyle/>
        <a:p>
          <a:endParaRPr lang="en-GB"/>
        </a:p>
      </dgm:t>
    </dgm:pt>
    <dgm:pt modelId="{270AC584-A265-4733-A53A-6FEAAC2C382A}" type="sibTrans" cxnId="{BCD7BA16-2F8D-4B01-9058-3B7C1C38C050}">
      <dgm:prSet/>
      <dgm:spPr/>
      <dgm:t>
        <a:bodyPr/>
        <a:lstStyle/>
        <a:p>
          <a:endParaRPr lang="en-GB"/>
        </a:p>
      </dgm:t>
    </dgm:pt>
    <dgm:pt modelId="{9BF7730E-B3A1-4066-9006-C3B49FD0547D}">
      <dgm:prSet phldrT="[Text]" custT="1"/>
      <dgm:spPr/>
      <dgm:t>
        <a:bodyPr/>
        <a:lstStyle/>
        <a:p>
          <a:r>
            <a:rPr lang="en-GB" sz="1300" dirty="0"/>
            <a:t>Climate change impact</a:t>
          </a:r>
          <a:br>
            <a:rPr lang="en-GB" sz="1300" dirty="0"/>
          </a:br>
          <a:endParaRPr lang="en-GB" sz="1300" dirty="0"/>
        </a:p>
      </dgm:t>
    </dgm:pt>
    <dgm:pt modelId="{6B45DB9F-CAFB-4945-AF44-11902356E226}" type="parTrans" cxnId="{67013407-435B-4AF3-9D90-ABE2E654B79A}">
      <dgm:prSet/>
      <dgm:spPr/>
      <dgm:t>
        <a:bodyPr/>
        <a:lstStyle/>
        <a:p>
          <a:endParaRPr lang="en-GB"/>
        </a:p>
      </dgm:t>
    </dgm:pt>
    <dgm:pt modelId="{CFC90D78-9EE5-42E2-83E9-818ABE149C6F}" type="sibTrans" cxnId="{67013407-435B-4AF3-9D90-ABE2E654B79A}">
      <dgm:prSet/>
      <dgm:spPr/>
      <dgm:t>
        <a:bodyPr/>
        <a:lstStyle/>
        <a:p>
          <a:endParaRPr lang="en-GB"/>
        </a:p>
      </dgm:t>
    </dgm:pt>
    <dgm:pt modelId="{CE6B26CD-57D6-4CCD-8F42-DA9EAA25B018}">
      <dgm:prSet phldrT="[Text]"/>
      <dgm:spPr/>
      <dgm:t>
        <a:bodyPr/>
        <a:lstStyle/>
        <a:p>
          <a:r>
            <a:rPr lang="en-US" dirty="0"/>
            <a:t>Social</a:t>
          </a:r>
          <a:endParaRPr lang="en-GB" dirty="0"/>
        </a:p>
      </dgm:t>
    </dgm:pt>
    <dgm:pt modelId="{61F5C21D-E382-490C-BBC3-1AF4D1E5CDB8}" type="parTrans" cxnId="{058443D8-FA07-4B0D-8B75-2692A299B43E}">
      <dgm:prSet/>
      <dgm:spPr/>
      <dgm:t>
        <a:bodyPr/>
        <a:lstStyle/>
        <a:p>
          <a:endParaRPr lang="en-GB"/>
        </a:p>
      </dgm:t>
    </dgm:pt>
    <dgm:pt modelId="{F67206A6-7CA5-459D-B216-D52A8DFC3734}" type="sibTrans" cxnId="{058443D8-FA07-4B0D-8B75-2692A299B43E}">
      <dgm:prSet/>
      <dgm:spPr/>
      <dgm:t>
        <a:bodyPr/>
        <a:lstStyle/>
        <a:p>
          <a:endParaRPr lang="en-GB"/>
        </a:p>
      </dgm:t>
    </dgm:pt>
    <dgm:pt modelId="{FBDBEE3D-9331-4A95-8D8D-6F6F849462D9}">
      <dgm:prSet phldrT="[Text]"/>
      <dgm:spPr/>
      <dgm:t>
        <a:bodyPr/>
        <a:lstStyle/>
        <a:p>
          <a:r>
            <a:rPr lang="en-GB" dirty="0"/>
            <a:t>Community engagement</a:t>
          </a:r>
          <a:br>
            <a:rPr lang="en-GB" dirty="0"/>
          </a:br>
          <a:endParaRPr lang="en-GB" dirty="0"/>
        </a:p>
      </dgm:t>
    </dgm:pt>
    <dgm:pt modelId="{4F0AC316-DA38-4F94-991F-FC2647264A3D}" type="parTrans" cxnId="{9999BB79-6806-4242-AB77-5A30D60FDDD2}">
      <dgm:prSet/>
      <dgm:spPr/>
      <dgm:t>
        <a:bodyPr/>
        <a:lstStyle/>
        <a:p>
          <a:endParaRPr lang="en-GB"/>
        </a:p>
      </dgm:t>
    </dgm:pt>
    <dgm:pt modelId="{73EB5D4A-66C8-425C-978F-DD5F8E159C3C}" type="sibTrans" cxnId="{9999BB79-6806-4242-AB77-5A30D60FDDD2}">
      <dgm:prSet/>
      <dgm:spPr/>
      <dgm:t>
        <a:bodyPr/>
        <a:lstStyle/>
        <a:p>
          <a:endParaRPr lang="en-GB"/>
        </a:p>
      </dgm:t>
    </dgm:pt>
    <dgm:pt modelId="{187DE4D8-90EA-461D-9E46-B242AF91881A}">
      <dgm:prSet phldrT="[Text]"/>
      <dgm:spPr/>
      <dgm:t>
        <a:bodyPr/>
        <a:lstStyle/>
        <a:p>
          <a:r>
            <a:rPr lang="en-US" dirty="0"/>
            <a:t>Governance</a:t>
          </a:r>
          <a:endParaRPr lang="en-GB" dirty="0"/>
        </a:p>
      </dgm:t>
    </dgm:pt>
    <dgm:pt modelId="{CB0790E5-20F4-4BC8-8FA6-D8C7F2814CFF}" type="parTrans" cxnId="{74719DB8-E0ED-4C01-AA5F-3C8CAE6E9929}">
      <dgm:prSet/>
      <dgm:spPr/>
      <dgm:t>
        <a:bodyPr/>
        <a:lstStyle/>
        <a:p>
          <a:endParaRPr lang="en-GB"/>
        </a:p>
      </dgm:t>
    </dgm:pt>
    <dgm:pt modelId="{6E17DE64-5FC7-40DE-AB15-A797435672AB}" type="sibTrans" cxnId="{74719DB8-E0ED-4C01-AA5F-3C8CAE6E9929}">
      <dgm:prSet/>
      <dgm:spPr/>
      <dgm:t>
        <a:bodyPr/>
        <a:lstStyle/>
        <a:p>
          <a:endParaRPr lang="en-GB"/>
        </a:p>
      </dgm:t>
    </dgm:pt>
    <dgm:pt modelId="{E9CD2E3B-C9ED-45C3-8993-317979EE7089}">
      <dgm:prSet phldrT="[Text]"/>
      <dgm:spPr/>
      <dgm:t>
        <a:bodyPr/>
        <a:lstStyle/>
        <a:p>
          <a:r>
            <a:rPr lang="en-GB" dirty="0"/>
            <a:t>Executive compensation</a:t>
          </a:r>
          <a:br>
            <a:rPr lang="en-GB" dirty="0"/>
          </a:br>
          <a:endParaRPr lang="en-GB" dirty="0"/>
        </a:p>
      </dgm:t>
    </dgm:pt>
    <dgm:pt modelId="{CD663C74-1ACA-4D4B-95C2-9D5DDAB61EFA}" type="parTrans" cxnId="{15819D64-B4A9-42B6-BCB2-E0BFC745AF1F}">
      <dgm:prSet/>
      <dgm:spPr/>
      <dgm:t>
        <a:bodyPr/>
        <a:lstStyle/>
        <a:p>
          <a:endParaRPr lang="en-GB"/>
        </a:p>
      </dgm:t>
    </dgm:pt>
    <dgm:pt modelId="{B9DBF31F-E899-47B9-B3B7-D399BF6ECDF9}" type="sibTrans" cxnId="{15819D64-B4A9-42B6-BCB2-E0BFC745AF1F}">
      <dgm:prSet/>
      <dgm:spPr/>
      <dgm:t>
        <a:bodyPr/>
        <a:lstStyle/>
        <a:p>
          <a:endParaRPr lang="en-GB"/>
        </a:p>
      </dgm:t>
    </dgm:pt>
    <dgm:pt modelId="{11CF9724-B9AC-42E1-A624-113DE92E3838}">
      <dgm:prSet custT="1"/>
      <dgm:spPr/>
      <dgm:t>
        <a:bodyPr/>
        <a:lstStyle/>
        <a:p>
          <a:r>
            <a:rPr lang="en-GB" sz="1300" dirty="0"/>
            <a:t>Carbon emissions</a:t>
          </a:r>
          <a:br>
            <a:rPr lang="en-GB" sz="1300" dirty="0"/>
          </a:br>
          <a:endParaRPr lang="en-GB" sz="1300" dirty="0"/>
        </a:p>
      </dgm:t>
    </dgm:pt>
    <dgm:pt modelId="{F97ACEC1-7B46-4AC8-8702-B39A228F078C}" type="parTrans" cxnId="{C4AD9491-2733-4121-842E-331666F299C0}">
      <dgm:prSet/>
      <dgm:spPr/>
      <dgm:t>
        <a:bodyPr/>
        <a:lstStyle/>
        <a:p>
          <a:endParaRPr lang="en-GB"/>
        </a:p>
      </dgm:t>
    </dgm:pt>
    <dgm:pt modelId="{D3D29725-A28C-4986-ADCF-09EFC18B50AC}" type="sibTrans" cxnId="{C4AD9491-2733-4121-842E-331666F299C0}">
      <dgm:prSet/>
      <dgm:spPr/>
      <dgm:t>
        <a:bodyPr/>
        <a:lstStyle/>
        <a:p>
          <a:endParaRPr lang="en-GB"/>
        </a:p>
      </dgm:t>
    </dgm:pt>
    <dgm:pt modelId="{3DC33BFD-8A3A-4F44-BD24-7F22BC5298D7}">
      <dgm:prSet custT="1"/>
      <dgm:spPr/>
      <dgm:t>
        <a:bodyPr/>
        <a:lstStyle/>
        <a:p>
          <a:r>
            <a:rPr lang="en-GB" sz="1300" dirty="0"/>
            <a:t>Water usage</a:t>
          </a:r>
          <a:br>
            <a:rPr lang="en-GB" sz="1300" dirty="0"/>
          </a:br>
          <a:endParaRPr lang="en-GB" sz="1300" dirty="0"/>
        </a:p>
      </dgm:t>
    </dgm:pt>
    <dgm:pt modelId="{1E510140-D6E2-404B-B807-F4EFBB085FF9}" type="parTrans" cxnId="{E9C35E17-6584-4725-A38F-C46E411558E7}">
      <dgm:prSet/>
      <dgm:spPr/>
      <dgm:t>
        <a:bodyPr/>
        <a:lstStyle/>
        <a:p>
          <a:endParaRPr lang="en-GB"/>
        </a:p>
      </dgm:t>
    </dgm:pt>
    <dgm:pt modelId="{A1643147-2CC9-4B52-93F1-8E1E293F7D01}" type="sibTrans" cxnId="{E9C35E17-6584-4725-A38F-C46E411558E7}">
      <dgm:prSet/>
      <dgm:spPr/>
      <dgm:t>
        <a:bodyPr/>
        <a:lstStyle/>
        <a:p>
          <a:endParaRPr lang="en-GB"/>
        </a:p>
      </dgm:t>
    </dgm:pt>
    <dgm:pt modelId="{861F9156-1B94-41DB-863B-E9405878FDC7}">
      <dgm:prSet custT="1"/>
      <dgm:spPr/>
      <dgm:t>
        <a:bodyPr/>
        <a:lstStyle/>
        <a:p>
          <a:r>
            <a:rPr lang="en-GB" sz="1300" dirty="0"/>
            <a:t>Waste disposal</a:t>
          </a:r>
          <a:br>
            <a:rPr lang="en-GB" sz="1300" dirty="0"/>
          </a:br>
          <a:endParaRPr lang="en-GB" sz="1300" dirty="0"/>
        </a:p>
      </dgm:t>
    </dgm:pt>
    <dgm:pt modelId="{5C5F096D-7837-4B7A-9552-8016C7A3FD81}" type="parTrans" cxnId="{2BC19C22-616E-425A-876C-E85A29B5C564}">
      <dgm:prSet/>
      <dgm:spPr/>
      <dgm:t>
        <a:bodyPr/>
        <a:lstStyle/>
        <a:p>
          <a:endParaRPr lang="en-GB"/>
        </a:p>
      </dgm:t>
    </dgm:pt>
    <dgm:pt modelId="{DEE7DD8A-0D1A-4CE0-A00D-21B1A55005DC}" type="sibTrans" cxnId="{2BC19C22-616E-425A-876C-E85A29B5C564}">
      <dgm:prSet/>
      <dgm:spPr/>
      <dgm:t>
        <a:bodyPr/>
        <a:lstStyle/>
        <a:p>
          <a:endParaRPr lang="en-GB"/>
        </a:p>
      </dgm:t>
    </dgm:pt>
    <dgm:pt modelId="{143B323C-EDE7-4D9D-B5BE-7BE7A6F7D55E}">
      <dgm:prSet custT="1"/>
      <dgm:spPr/>
      <dgm:t>
        <a:bodyPr/>
        <a:lstStyle/>
        <a:p>
          <a:r>
            <a:rPr lang="en-GB" sz="1300" dirty="0"/>
            <a:t>Resource depletion</a:t>
          </a:r>
          <a:br>
            <a:rPr lang="en-GB" sz="1300" dirty="0"/>
          </a:br>
          <a:endParaRPr lang="en-GB" sz="1300" dirty="0"/>
        </a:p>
      </dgm:t>
    </dgm:pt>
    <dgm:pt modelId="{85229C6C-B402-491A-B62F-0F355448D9DB}" type="parTrans" cxnId="{63F586DA-C93F-419D-BE00-77AFC15D4241}">
      <dgm:prSet/>
      <dgm:spPr/>
      <dgm:t>
        <a:bodyPr/>
        <a:lstStyle/>
        <a:p>
          <a:endParaRPr lang="en-GB"/>
        </a:p>
      </dgm:t>
    </dgm:pt>
    <dgm:pt modelId="{ED7DDA70-92B0-4158-90FD-F325901D9940}" type="sibTrans" cxnId="{63F586DA-C93F-419D-BE00-77AFC15D4241}">
      <dgm:prSet/>
      <dgm:spPr/>
      <dgm:t>
        <a:bodyPr/>
        <a:lstStyle/>
        <a:p>
          <a:endParaRPr lang="en-GB"/>
        </a:p>
      </dgm:t>
    </dgm:pt>
    <dgm:pt modelId="{D6CA526C-68BB-4644-A44C-90D81A6338B9}">
      <dgm:prSet custT="1"/>
      <dgm:spPr/>
      <dgm:t>
        <a:bodyPr/>
        <a:lstStyle/>
        <a:p>
          <a:r>
            <a:rPr lang="en-GB" sz="1300" dirty="0"/>
            <a:t>Biodiversity</a:t>
          </a:r>
          <a:br>
            <a:rPr lang="en-US" sz="1200" dirty="0"/>
          </a:br>
          <a:endParaRPr lang="en-GB" sz="1200" dirty="0"/>
        </a:p>
      </dgm:t>
    </dgm:pt>
    <dgm:pt modelId="{2C9159E5-8D15-43DB-AFD4-C1A5C6A9DA2D}" type="parTrans" cxnId="{87C5F142-B4E9-4D35-85C6-5B26A00602D0}">
      <dgm:prSet/>
      <dgm:spPr/>
      <dgm:t>
        <a:bodyPr/>
        <a:lstStyle/>
        <a:p>
          <a:endParaRPr lang="en-GB"/>
        </a:p>
      </dgm:t>
    </dgm:pt>
    <dgm:pt modelId="{B53CDF86-7F2A-438D-A07D-5DD2C73BAF4D}" type="sibTrans" cxnId="{87C5F142-B4E9-4D35-85C6-5B26A00602D0}">
      <dgm:prSet/>
      <dgm:spPr/>
      <dgm:t>
        <a:bodyPr/>
        <a:lstStyle/>
        <a:p>
          <a:endParaRPr lang="en-GB"/>
        </a:p>
      </dgm:t>
    </dgm:pt>
    <dgm:pt modelId="{09AB40DA-1331-42ED-925E-6CD48DFC9EA2}">
      <dgm:prSet/>
      <dgm:spPr/>
      <dgm:t>
        <a:bodyPr/>
        <a:lstStyle/>
        <a:p>
          <a:r>
            <a:rPr lang="en-GB"/>
            <a:t>Human rights</a:t>
          </a:r>
          <a:br>
            <a:rPr lang="en-GB"/>
          </a:br>
          <a:endParaRPr lang="en-GB"/>
        </a:p>
      </dgm:t>
    </dgm:pt>
    <dgm:pt modelId="{4B9EBF04-E0C0-49FA-96D2-D09883FDE07A}" type="parTrans" cxnId="{EA2B85F8-39CE-43BB-A928-A06498AA4FA7}">
      <dgm:prSet/>
      <dgm:spPr/>
      <dgm:t>
        <a:bodyPr/>
        <a:lstStyle/>
        <a:p>
          <a:endParaRPr lang="en-GB"/>
        </a:p>
      </dgm:t>
    </dgm:pt>
    <dgm:pt modelId="{CB77BB15-693E-4BF3-98AF-9680432BC8C9}" type="sibTrans" cxnId="{EA2B85F8-39CE-43BB-A928-A06498AA4FA7}">
      <dgm:prSet/>
      <dgm:spPr/>
      <dgm:t>
        <a:bodyPr/>
        <a:lstStyle/>
        <a:p>
          <a:endParaRPr lang="en-GB"/>
        </a:p>
      </dgm:t>
    </dgm:pt>
    <dgm:pt modelId="{ED74BD9D-3F32-46BD-8641-A9226980E94D}">
      <dgm:prSet/>
      <dgm:spPr/>
      <dgm:t>
        <a:bodyPr/>
        <a:lstStyle/>
        <a:p>
          <a:r>
            <a:rPr lang="en-GB" dirty="0"/>
            <a:t>Diversity</a:t>
          </a:r>
          <a:br>
            <a:rPr lang="en-GB" dirty="0"/>
          </a:br>
          <a:endParaRPr lang="en-GB" dirty="0"/>
        </a:p>
      </dgm:t>
    </dgm:pt>
    <dgm:pt modelId="{EC3E7FF8-1FB8-49EB-9BC8-156819CE9683}" type="parTrans" cxnId="{C25D6040-7AAF-40AF-8B48-1A6936B724EC}">
      <dgm:prSet/>
      <dgm:spPr/>
      <dgm:t>
        <a:bodyPr/>
        <a:lstStyle/>
        <a:p>
          <a:endParaRPr lang="en-GB"/>
        </a:p>
      </dgm:t>
    </dgm:pt>
    <dgm:pt modelId="{D63314A6-E95C-48C6-B05D-BA87DC8B3CED}" type="sibTrans" cxnId="{C25D6040-7AAF-40AF-8B48-1A6936B724EC}">
      <dgm:prSet/>
      <dgm:spPr/>
      <dgm:t>
        <a:bodyPr/>
        <a:lstStyle/>
        <a:p>
          <a:endParaRPr lang="en-GB"/>
        </a:p>
      </dgm:t>
    </dgm:pt>
    <dgm:pt modelId="{E38C9623-CEFC-4E31-8AC1-DA27E2116C89}">
      <dgm:prSet/>
      <dgm:spPr/>
      <dgm:t>
        <a:bodyPr/>
        <a:lstStyle/>
        <a:p>
          <a:r>
            <a:rPr lang="en-GB" dirty="0"/>
            <a:t>Pay equity</a:t>
          </a:r>
          <a:br>
            <a:rPr lang="en-GB" dirty="0"/>
          </a:br>
          <a:endParaRPr lang="en-GB" dirty="0"/>
        </a:p>
      </dgm:t>
    </dgm:pt>
    <dgm:pt modelId="{93A124B9-5AD1-4109-8148-907CA61D3089}" type="parTrans" cxnId="{E98AE586-3924-4760-832C-2D275F1C9880}">
      <dgm:prSet/>
      <dgm:spPr/>
      <dgm:t>
        <a:bodyPr/>
        <a:lstStyle/>
        <a:p>
          <a:endParaRPr lang="en-GB"/>
        </a:p>
      </dgm:t>
    </dgm:pt>
    <dgm:pt modelId="{7CC8A64F-6C9F-4F98-A353-5C45C22A6E81}" type="sibTrans" cxnId="{E98AE586-3924-4760-832C-2D275F1C9880}">
      <dgm:prSet/>
      <dgm:spPr/>
      <dgm:t>
        <a:bodyPr/>
        <a:lstStyle/>
        <a:p>
          <a:endParaRPr lang="en-GB"/>
        </a:p>
      </dgm:t>
    </dgm:pt>
    <dgm:pt modelId="{5F0BD173-5D1F-4B34-8D6B-E2C7807306AE}">
      <dgm:prSet/>
      <dgm:spPr/>
      <dgm:t>
        <a:bodyPr/>
        <a:lstStyle/>
        <a:p>
          <a:r>
            <a:rPr lang="en-GB"/>
            <a:t>Lobbying</a:t>
          </a:r>
          <a:br>
            <a:rPr lang="en-GB"/>
          </a:br>
          <a:endParaRPr lang="en-GB"/>
        </a:p>
      </dgm:t>
    </dgm:pt>
    <dgm:pt modelId="{F699A29B-21D9-4F05-A100-D0798F84F858}" type="parTrans" cxnId="{5DFB2E75-61A4-4841-814D-929703D3DB9F}">
      <dgm:prSet/>
      <dgm:spPr/>
      <dgm:t>
        <a:bodyPr/>
        <a:lstStyle/>
        <a:p>
          <a:endParaRPr lang="en-GB"/>
        </a:p>
      </dgm:t>
    </dgm:pt>
    <dgm:pt modelId="{F391811E-8FB6-4F7E-ABC6-7E765C52AB27}" type="sibTrans" cxnId="{5DFB2E75-61A4-4841-814D-929703D3DB9F}">
      <dgm:prSet/>
      <dgm:spPr/>
      <dgm:t>
        <a:bodyPr/>
        <a:lstStyle/>
        <a:p>
          <a:endParaRPr lang="en-GB"/>
        </a:p>
      </dgm:t>
    </dgm:pt>
    <dgm:pt modelId="{27C39A60-8BB2-4D2C-AA82-0120C059709F}">
      <dgm:prSet/>
      <dgm:spPr/>
      <dgm:t>
        <a:bodyPr/>
        <a:lstStyle/>
        <a:p>
          <a:r>
            <a:rPr lang="en-GB" dirty="0"/>
            <a:t>Supply chain</a:t>
          </a:r>
        </a:p>
      </dgm:t>
    </dgm:pt>
    <dgm:pt modelId="{8DC915CA-F876-4D54-8878-E798A0551852}" type="parTrans" cxnId="{9CB90952-1194-414D-9153-E7284905CEAA}">
      <dgm:prSet/>
      <dgm:spPr/>
      <dgm:t>
        <a:bodyPr/>
        <a:lstStyle/>
        <a:p>
          <a:endParaRPr lang="en-GB"/>
        </a:p>
      </dgm:t>
    </dgm:pt>
    <dgm:pt modelId="{BFBB0D5E-2E76-4779-8127-99AE3F214AEE}" type="sibTrans" cxnId="{9CB90952-1194-414D-9153-E7284905CEAA}">
      <dgm:prSet/>
      <dgm:spPr/>
      <dgm:t>
        <a:bodyPr/>
        <a:lstStyle/>
        <a:p>
          <a:endParaRPr lang="en-GB"/>
        </a:p>
      </dgm:t>
    </dgm:pt>
    <dgm:pt modelId="{A340DC54-FC7E-48A6-8908-8DDD303B546C}">
      <dgm:prSet/>
      <dgm:spPr/>
      <dgm:t>
        <a:bodyPr/>
        <a:lstStyle/>
        <a:p>
          <a:r>
            <a:rPr lang="en-US" dirty="0"/>
            <a:t>Executive committee, compensation committee elections</a:t>
          </a:r>
          <a:br>
            <a:rPr lang="en-US" dirty="0"/>
          </a:br>
          <a:endParaRPr lang="en-GB" dirty="0"/>
        </a:p>
      </dgm:t>
    </dgm:pt>
    <dgm:pt modelId="{0361BEBA-3530-4133-A51E-2448AB0DDBB0}" type="parTrans" cxnId="{93E19802-FB2D-4295-B317-323C506BE8DD}">
      <dgm:prSet/>
      <dgm:spPr/>
      <dgm:t>
        <a:bodyPr/>
        <a:lstStyle/>
        <a:p>
          <a:endParaRPr lang="en-GB"/>
        </a:p>
      </dgm:t>
    </dgm:pt>
    <dgm:pt modelId="{F877ED1C-AEAD-420F-B822-A59BD875D069}" type="sibTrans" cxnId="{93E19802-FB2D-4295-B317-323C506BE8DD}">
      <dgm:prSet/>
      <dgm:spPr/>
      <dgm:t>
        <a:bodyPr/>
        <a:lstStyle/>
        <a:p>
          <a:endParaRPr lang="en-GB"/>
        </a:p>
      </dgm:t>
    </dgm:pt>
    <dgm:pt modelId="{DF9D562C-C2DA-4834-B2A3-F7EE89F80EEE}">
      <dgm:prSet/>
      <dgm:spPr/>
      <dgm:t>
        <a:bodyPr/>
        <a:lstStyle/>
        <a:p>
          <a:r>
            <a:rPr lang="en-GB" dirty="0"/>
            <a:t>Partner promotion criteria</a:t>
          </a:r>
          <a:br>
            <a:rPr lang="en-GB" dirty="0"/>
          </a:br>
          <a:endParaRPr lang="en-GB" dirty="0"/>
        </a:p>
      </dgm:t>
    </dgm:pt>
    <dgm:pt modelId="{FA6AE7F8-0A4E-42C9-9313-AE5D56FB255A}" type="parTrans" cxnId="{488D2BA8-72C4-403B-BEF1-441C2A5C781D}">
      <dgm:prSet/>
      <dgm:spPr/>
      <dgm:t>
        <a:bodyPr/>
        <a:lstStyle/>
        <a:p>
          <a:endParaRPr lang="en-GB"/>
        </a:p>
      </dgm:t>
    </dgm:pt>
    <dgm:pt modelId="{875EF3D6-8E93-4AA8-9DF7-E47B658AC1A7}" type="sibTrans" cxnId="{488D2BA8-72C4-403B-BEF1-441C2A5C781D}">
      <dgm:prSet/>
      <dgm:spPr/>
      <dgm:t>
        <a:bodyPr/>
        <a:lstStyle/>
        <a:p>
          <a:endParaRPr lang="en-GB"/>
        </a:p>
      </dgm:t>
    </dgm:pt>
    <dgm:pt modelId="{287194AF-1F83-4DCF-8F5F-AEADBBB6C9C8}">
      <dgm:prSet/>
      <dgm:spPr/>
      <dgm:t>
        <a:bodyPr/>
        <a:lstStyle/>
        <a:p>
          <a:r>
            <a:rPr lang="en-GB" dirty="0"/>
            <a:t>Business ethics</a:t>
          </a:r>
          <a:br>
            <a:rPr lang="en-GB" dirty="0"/>
          </a:br>
          <a:endParaRPr lang="en-GB" dirty="0"/>
        </a:p>
      </dgm:t>
    </dgm:pt>
    <dgm:pt modelId="{FDD7F483-33F0-4CCE-8B3D-A0465A57010A}" type="parTrans" cxnId="{7DBF3BE4-270D-44FD-BA53-6B1D8DEC0BCC}">
      <dgm:prSet/>
      <dgm:spPr/>
      <dgm:t>
        <a:bodyPr/>
        <a:lstStyle/>
        <a:p>
          <a:endParaRPr lang="en-GB"/>
        </a:p>
      </dgm:t>
    </dgm:pt>
    <dgm:pt modelId="{66B409F4-AC3F-4E02-BC1B-211616DF512D}" type="sibTrans" cxnId="{7DBF3BE4-270D-44FD-BA53-6B1D8DEC0BCC}">
      <dgm:prSet/>
      <dgm:spPr/>
      <dgm:t>
        <a:bodyPr/>
        <a:lstStyle/>
        <a:p>
          <a:endParaRPr lang="en-GB"/>
        </a:p>
      </dgm:t>
    </dgm:pt>
    <dgm:pt modelId="{6E9245EB-36F3-4AE1-8541-DEB284B668EC}">
      <dgm:prSet/>
      <dgm:spPr/>
      <dgm:t>
        <a:bodyPr/>
        <a:lstStyle/>
        <a:p>
          <a:r>
            <a:rPr lang="en-GB" dirty="0"/>
            <a:t>Risk management</a:t>
          </a:r>
          <a:br>
            <a:rPr lang="en-GB" dirty="0"/>
          </a:br>
          <a:endParaRPr lang="en-GB" dirty="0"/>
        </a:p>
      </dgm:t>
    </dgm:pt>
    <dgm:pt modelId="{0A951406-94B9-4879-8FAA-9A154EDD8AF2}" type="parTrans" cxnId="{E0555966-8CE9-4FA9-94B4-13F3C75E8C93}">
      <dgm:prSet/>
      <dgm:spPr/>
      <dgm:t>
        <a:bodyPr/>
        <a:lstStyle/>
        <a:p>
          <a:endParaRPr lang="en-GB"/>
        </a:p>
      </dgm:t>
    </dgm:pt>
    <dgm:pt modelId="{F09BF5ED-EA3D-47A5-A8F3-D949E77419D3}" type="sibTrans" cxnId="{E0555966-8CE9-4FA9-94B4-13F3C75E8C93}">
      <dgm:prSet/>
      <dgm:spPr/>
      <dgm:t>
        <a:bodyPr/>
        <a:lstStyle/>
        <a:p>
          <a:endParaRPr lang="en-GB"/>
        </a:p>
      </dgm:t>
    </dgm:pt>
    <dgm:pt modelId="{F3457EB7-9813-47A8-ADF5-283D6089C6BA}">
      <dgm:prSet/>
      <dgm:spPr/>
      <dgm:t>
        <a:bodyPr/>
        <a:lstStyle/>
        <a:p>
          <a:pPr rtl="0"/>
          <a:r>
            <a:rPr lang="en-GB" dirty="0"/>
            <a:t>Conflicts</a:t>
          </a:r>
          <a:r>
            <a:rPr lang="en-GB" dirty="0">
              <a:latin typeface="Arial" panose="020B0604020202020204"/>
            </a:rPr>
            <a:t> </a:t>
          </a:r>
          <a:br>
            <a:rPr lang="en-GB" dirty="0">
              <a:latin typeface="Arial" panose="020B0604020202020204"/>
            </a:rPr>
          </a:br>
          <a:endParaRPr lang="en-GB" dirty="0"/>
        </a:p>
      </dgm:t>
    </dgm:pt>
    <dgm:pt modelId="{1439A0C3-DD3D-4EDC-B2D0-04574178B596}" type="parTrans" cxnId="{D36AF78A-9BF3-40C8-BDBB-AC42245FAFB2}">
      <dgm:prSet/>
      <dgm:spPr/>
      <dgm:t>
        <a:bodyPr/>
        <a:lstStyle/>
        <a:p>
          <a:endParaRPr lang="en-GB"/>
        </a:p>
      </dgm:t>
    </dgm:pt>
    <dgm:pt modelId="{7BAF0D9E-C36F-4CEA-AFDA-D342B8C456B5}" type="sibTrans" cxnId="{D36AF78A-9BF3-40C8-BDBB-AC42245FAFB2}">
      <dgm:prSet/>
      <dgm:spPr/>
      <dgm:t>
        <a:bodyPr/>
        <a:lstStyle/>
        <a:p>
          <a:endParaRPr lang="en-GB"/>
        </a:p>
      </dgm:t>
    </dgm:pt>
    <dgm:pt modelId="{8C9CA537-3640-4D0B-8E75-0303405978E5}">
      <dgm:prSet phldr="0"/>
      <dgm:spPr/>
      <dgm:t>
        <a:bodyPr/>
        <a:lstStyle/>
        <a:p>
          <a:pPr rtl="0"/>
          <a:r>
            <a:rPr lang="en-GB" dirty="0">
              <a:latin typeface="Arial" panose="020B0604020202020204"/>
            </a:rPr>
            <a:t>Data Privacy/Cyber</a:t>
          </a:r>
          <a:endParaRPr lang="en-GB" dirty="0"/>
        </a:p>
      </dgm:t>
    </dgm:pt>
    <dgm:pt modelId="{56F20059-F683-400B-BE3F-57141BBA4713}" type="parTrans" cxnId="{B7668378-2BF3-4E4E-B826-B4FE58FC8910}">
      <dgm:prSet/>
      <dgm:spPr/>
      <dgm:t>
        <a:bodyPr/>
        <a:lstStyle/>
        <a:p>
          <a:endParaRPr lang="en-GB"/>
        </a:p>
      </dgm:t>
    </dgm:pt>
    <dgm:pt modelId="{D2A68338-F457-4648-9776-8CD28F4484D5}" type="sibTrans" cxnId="{B7668378-2BF3-4E4E-B826-B4FE58FC8910}">
      <dgm:prSet/>
      <dgm:spPr/>
      <dgm:t>
        <a:bodyPr/>
        <a:lstStyle/>
        <a:p>
          <a:endParaRPr lang="en-GB"/>
        </a:p>
      </dgm:t>
    </dgm:pt>
    <dgm:pt modelId="{0D7A2F7B-B9B8-49B6-B96F-C26976A34DCF}">
      <dgm:prSet phldr="0"/>
      <dgm:spPr/>
      <dgm:t>
        <a:bodyPr/>
        <a:lstStyle/>
        <a:p>
          <a:pPr rtl="0"/>
          <a:endParaRPr lang="en-GB" dirty="0">
            <a:latin typeface="Arial" panose="020B0604020202020204"/>
          </a:endParaRPr>
        </a:p>
      </dgm:t>
    </dgm:pt>
    <dgm:pt modelId="{84B05C3A-33DA-46F7-9027-514856B8E37E}" type="parTrans" cxnId="{29510637-9C39-4C1A-B5F2-096B999E698B}">
      <dgm:prSet/>
      <dgm:spPr/>
    </dgm:pt>
    <dgm:pt modelId="{C368B967-A565-452D-AB6E-0630147AD9C5}" type="sibTrans" cxnId="{29510637-9C39-4C1A-B5F2-096B999E698B}">
      <dgm:prSet/>
      <dgm:spPr/>
    </dgm:pt>
    <dgm:pt modelId="{CC14DD38-81D3-413C-B7CA-323F0DAD5B9A}" type="pres">
      <dgm:prSet presAssocID="{15C1AFE7-7E3F-4EAB-8A8D-20110EB3A86C}" presName="linearFlow" presStyleCnt="0">
        <dgm:presLayoutVars>
          <dgm:dir/>
          <dgm:animLvl val="lvl"/>
          <dgm:resizeHandles/>
        </dgm:presLayoutVars>
      </dgm:prSet>
      <dgm:spPr/>
    </dgm:pt>
    <dgm:pt modelId="{DFF48C52-FB1A-4DF0-923A-97B55E4E3AFD}" type="pres">
      <dgm:prSet presAssocID="{17C5BECB-D556-47E5-807A-1C72A8E03F2F}" presName="compositeNode" presStyleCnt="0">
        <dgm:presLayoutVars>
          <dgm:bulletEnabled val="1"/>
        </dgm:presLayoutVars>
      </dgm:prSet>
      <dgm:spPr/>
    </dgm:pt>
    <dgm:pt modelId="{474A2819-988A-4BDF-8851-36B80F24F6C2}" type="pres">
      <dgm:prSet presAssocID="{17C5BECB-D556-47E5-807A-1C72A8E03F2F}" presName="imag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Sustainability with solid fill"/>
        </a:ext>
      </dgm:extLst>
    </dgm:pt>
    <dgm:pt modelId="{1F5A857D-5928-4D88-A554-544D6EB04073}" type="pres">
      <dgm:prSet presAssocID="{17C5BECB-D556-47E5-807A-1C72A8E03F2F}" presName="childNode" presStyleLbl="node1" presStyleIdx="0" presStyleCnt="3" custScaleY="89302">
        <dgm:presLayoutVars>
          <dgm:bulletEnabled val="1"/>
        </dgm:presLayoutVars>
      </dgm:prSet>
      <dgm:spPr/>
    </dgm:pt>
    <dgm:pt modelId="{6F69EF68-E5B9-45F8-8CCC-AF184CFD4A0F}" type="pres">
      <dgm:prSet presAssocID="{17C5BECB-D556-47E5-807A-1C72A8E03F2F}" presName="parentNode" presStyleLbl="revTx" presStyleIdx="0" presStyleCnt="3">
        <dgm:presLayoutVars>
          <dgm:chMax val="0"/>
          <dgm:bulletEnabled val="1"/>
        </dgm:presLayoutVars>
      </dgm:prSet>
      <dgm:spPr/>
    </dgm:pt>
    <dgm:pt modelId="{1AEC959A-651A-4350-8146-EB25193B9CBD}" type="pres">
      <dgm:prSet presAssocID="{270AC584-A265-4733-A53A-6FEAAC2C382A}" presName="sibTrans" presStyleCnt="0"/>
      <dgm:spPr/>
    </dgm:pt>
    <dgm:pt modelId="{11B1F11E-E3D7-4E01-A791-502D9DAE475E}" type="pres">
      <dgm:prSet presAssocID="{CE6B26CD-57D6-4CCD-8F42-DA9EAA25B018}" presName="compositeNode" presStyleCnt="0">
        <dgm:presLayoutVars>
          <dgm:bulletEnabled val="1"/>
        </dgm:presLayoutVars>
      </dgm:prSet>
      <dgm:spPr/>
    </dgm:pt>
    <dgm:pt modelId="{3EDAAC02-A426-4E7E-8197-04D854189BCB}" type="pres">
      <dgm:prSet presAssocID="{CE6B26CD-57D6-4CCD-8F42-DA9EAA25B018}"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with solid fill"/>
        </a:ext>
      </dgm:extLst>
    </dgm:pt>
    <dgm:pt modelId="{40234E85-FD52-4BDD-BDED-D8EF5CF9D543}" type="pres">
      <dgm:prSet presAssocID="{CE6B26CD-57D6-4CCD-8F42-DA9EAA25B018}" presName="childNode" presStyleLbl="node1" presStyleIdx="1" presStyleCnt="3" custScaleY="93760">
        <dgm:presLayoutVars>
          <dgm:bulletEnabled val="1"/>
        </dgm:presLayoutVars>
      </dgm:prSet>
      <dgm:spPr/>
    </dgm:pt>
    <dgm:pt modelId="{D536B25E-E115-4274-9CFD-C1B6DA71AE7C}" type="pres">
      <dgm:prSet presAssocID="{CE6B26CD-57D6-4CCD-8F42-DA9EAA25B018}" presName="parentNode" presStyleLbl="revTx" presStyleIdx="1" presStyleCnt="3">
        <dgm:presLayoutVars>
          <dgm:chMax val="0"/>
          <dgm:bulletEnabled val="1"/>
        </dgm:presLayoutVars>
      </dgm:prSet>
      <dgm:spPr/>
    </dgm:pt>
    <dgm:pt modelId="{B99ED201-B3E2-4519-9452-4D569D281CD4}" type="pres">
      <dgm:prSet presAssocID="{F67206A6-7CA5-459D-B216-D52A8DFC3734}" presName="sibTrans" presStyleCnt="0"/>
      <dgm:spPr/>
    </dgm:pt>
    <dgm:pt modelId="{3E07C01F-C2F7-4D88-926F-1D34992C8ACC}" type="pres">
      <dgm:prSet presAssocID="{187DE4D8-90EA-461D-9E46-B242AF91881A}" presName="compositeNode" presStyleCnt="0">
        <dgm:presLayoutVars>
          <dgm:bulletEnabled val="1"/>
        </dgm:presLayoutVars>
      </dgm:prSet>
      <dgm:spPr/>
    </dgm:pt>
    <dgm:pt modelId="{178E7007-EA3B-4989-B57E-7C955D851E37}" type="pres">
      <dgm:prSet presAssocID="{187DE4D8-90EA-461D-9E46-B242AF91881A}"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F4193871-77F7-4663-A8DB-A55C4EFC52B9}" type="pres">
      <dgm:prSet presAssocID="{187DE4D8-90EA-461D-9E46-B242AF91881A}" presName="childNode" presStyleLbl="node1" presStyleIdx="2" presStyleCnt="3" custScaleY="93760">
        <dgm:presLayoutVars>
          <dgm:bulletEnabled val="1"/>
        </dgm:presLayoutVars>
      </dgm:prSet>
      <dgm:spPr/>
    </dgm:pt>
    <dgm:pt modelId="{48469CB9-BBB3-40DE-9FC7-57155C508229}" type="pres">
      <dgm:prSet presAssocID="{187DE4D8-90EA-461D-9E46-B242AF91881A}" presName="parentNode" presStyleLbl="revTx" presStyleIdx="2" presStyleCnt="3">
        <dgm:presLayoutVars>
          <dgm:chMax val="0"/>
          <dgm:bulletEnabled val="1"/>
        </dgm:presLayoutVars>
      </dgm:prSet>
      <dgm:spPr/>
    </dgm:pt>
  </dgm:ptLst>
  <dgm:cxnLst>
    <dgm:cxn modelId="{93E19802-FB2D-4295-B317-323C506BE8DD}" srcId="{187DE4D8-90EA-461D-9E46-B242AF91881A}" destId="{A340DC54-FC7E-48A6-8908-8DDD303B546C}" srcOrd="1" destOrd="0" parTransId="{0361BEBA-3530-4133-A51E-2448AB0DDBB0}" sibTransId="{F877ED1C-AEAD-420F-B822-A59BD875D069}"/>
    <dgm:cxn modelId="{67013407-435B-4AF3-9D90-ABE2E654B79A}" srcId="{17C5BECB-D556-47E5-807A-1C72A8E03F2F}" destId="{9BF7730E-B3A1-4066-9006-C3B49FD0547D}" srcOrd="0" destOrd="0" parTransId="{6B45DB9F-CAFB-4945-AF44-11902356E226}" sibTransId="{CFC90D78-9EE5-42E2-83E9-818ABE149C6F}"/>
    <dgm:cxn modelId="{88B7BD11-CCDD-4E1B-9DC8-47B67E90B1A9}" type="presOf" srcId="{0D7A2F7B-B9B8-49B6-B96F-C26976A34DCF}" destId="{F4193871-77F7-4663-A8DB-A55C4EFC52B9}" srcOrd="0" destOrd="7" presId="urn:microsoft.com/office/officeart/2005/8/layout/hList2"/>
    <dgm:cxn modelId="{CA573812-D7B4-4505-BEA1-573752221017}" type="presOf" srcId="{143B323C-EDE7-4D9D-B5BE-7BE7A6F7D55E}" destId="{1F5A857D-5928-4D88-A554-544D6EB04073}" srcOrd="0" destOrd="4" presId="urn:microsoft.com/office/officeart/2005/8/layout/hList2"/>
    <dgm:cxn modelId="{BCD7BA16-2F8D-4B01-9058-3B7C1C38C050}" srcId="{15C1AFE7-7E3F-4EAB-8A8D-20110EB3A86C}" destId="{17C5BECB-D556-47E5-807A-1C72A8E03F2F}" srcOrd="0" destOrd="0" parTransId="{3C28E950-C63B-41AE-AE91-6614451FEF7D}" sibTransId="{270AC584-A265-4733-A53A-6FEAAC2C382A}"/>
    <dgm:cxn modelId="{E9C35E17-6584-4725-A38F-C46E411558E7}" srcId="{17C5BECB-D556-47E5-807A-1C72A8E03F2F}" destId="{3DC33BFD-8A3A-4F44-BD24-7F22BC5298D7}" srcOrd="2" destOrd="0" parTransId="{1E510140-D6E2-404B-B807-F4EFBB085FF9}" sibTransId="{A1643147-2CC9-4B52-93F1-8E1E293F7D01}"/>
    <dgm:cxn modelId="{E65D2321-D9B6-4A27-906C-33C1FEC2E321}" type="presOf" srcId="{6E9245EB-36F3-4AE1-8541-DEB284B668EC}" destId="{F4193871-77F7-4663-A8DB-A55C4EFC52B9}" srcOrd="0" destOrd="4" presId="urn:microsoft.com/office/officeart/2005/8/layout/hList2"/>
    <dgm:cxn modelId="{2BC19C22-616E-425A-876C-E85A29B5C564}" srcId="{17C5BECB-D556-47E5-807A-1C72A8E03F2F}" destId="{861F9156-1B94-41DB-863B-E9405878FDC7}" srcOrd="3" destOrd="0" parTransId="{5C5F096D-7837-4B7A-9552-8016C7A3FD81}" sibTransId="{DEE7DD8A-0D1A-4CE0-A00D-21B1A55005DC}"/>
    <dgm:cxn modelId="{54100D23-7555-464A-B899-D37D12CCD3F7}" type="presOf" srcId="{D6CA526C-68BB-4644-A44C-90D81A6338B9}" destId="{1F5A857D-5928-4D88-A554-544D6EB04073}" srcOrd="0" destOrd="5" presId="urn:microsoft.com/office/officeart/2005/8/layout/hList2"/>
    <dgm:cxn modelId="{2D43C423-EFAF-43EC-8FC8-F173397EC1F3}" type="presOf" srcId="{F3457EB7-9813-47A8-ADF5-283D6089C6BA}" destId="{F4193871-77F7-4663-A8DB-A55C4EFC52B9}" srcOrd="0" destOrd="5" presId="urn:microsoft.com/office/officeart/2005/8/layout/hList2"/>
    <dgm:cxn modelId="{29510637-9C39-4C1A-B5F2-096B999E698B}" srcId="{187DE4D8-90EA-461D-9E46-B242AF91881A}" destId="{0D7A2F7B-B9B8-49B6-B96F-C26976A34DCF}" srcOrd="7" destOrd="0" parTransId="{84B05C3A-33DA-46F7-9027-514856B8E37E}" sibTransId="{C368B967-A565-452D-AB6E-0630147AD9C5}"/>
    <dgm:cxn modelId="{0479E339-CF25-4EC2-AAA3-0950BBA826EE}" type="presOf" srcId="{8C9CA537-3640-4D0B-8E75-0303405978E5}" destId="{F4193871-77F7-4663-A8DB-A55C4EFC52B9}" srcOrd="0" destOrd="6" presId="urn:microsoft.com/office/officeart/2005/8/layout/hList2"/>
    <dgm:cxn modelId="{C25D6040-7AAF-40AF-8B48-1A6936B724EC}" srcId="{CE6B26CD-57D6-4CCD-8F42-DA9EAA25B018}" destId="{ED74BD9D-3F32-46BD-8641-A9226980E94D}" srcOrd="2" destOrd="0" parTransId="{EC3E7FF8-1FB8-49EB-9BC8-156819CE9683}" sibTransId="{D63314A6-E95C-48C6-B05D-BA87DC8B3CED}"/>
    <dgm:cxn modelId="{87C5F142-B4E9-4D35-85C6-5B26A00602D0}" srcId="{17C5BECB-D556-47E5-807A-1C72A8E03F2F}" destId="{D6CA526C-68BB-4644-A44C-90D81A6338B9}" srcOrd="5" destOrd="0" parTransId="{2C9159E5-8D15-43DB-AFD4-C1A5C6A9DA2D}" sibTransId="{B53CDF86-7F2A-438D-A07D-5DD2C73BAF4D}"/>
    <dgm:cxn modelId="{15819D64-B4A9-42B6-BCB2-E0BFC745AF1F}" srcId="{187DE4D8-90EA-461D-9E46-B242AF91881A}" destId="{E9CD2E3B-C9ED-45C3-8993-317979EE7089}" srcOrd="0" destOrd="0" parTransId="{CD663C74-1ACA-4D4B-95C2-9D5DDAB61EFA}" sibTransId="{B9DBF31F-E899-47B9-B3B7-D399BF6ECDF9}"/>
    <dgm:cxn modelId="{E0555966-8CE9-4FA9-94B4-13F3C75E8C93}" srcId="{187DE4D8-90EA-461D-9E46-B242AF91881A}" destId="{6E9245EB-36F3-4AE1-8541-DEB284B668EC}" srcOrd="4" destOrd="0" parTransId="{0A951406-94B9-4879-8FAA-9A154EDD8AF2}" sibTransId="{F09BF5ED-EA3D-47A5-A8F3-D949E77419D3}"/>
    <dgm:cxn modelId="{F1D53349-B640-4F76-BD65-42B7000C5B66}" type="presOf" srcId="{9BF7730E-B3A1-4066-9006-C3B49FD0547D}" destId="{1F5A857D-5928-4D88-A554-544D6EB04073}" srcOrd="0" destOrd="0" presId="urn:microsoft.com/office/officeart/2005/8/layout/hList2"/>
    <dgm:cxn modelId="{DFB83950-854E-4A83-97D9-B212D269B6B3}" type="presOf" srcId="{5F0BD173-5D1F-4B34-8D6B-E2C7807306AE}" destId="{40234E85-FD52-4BDD-BDED-D8EF5CF9D543}" srcOrd="0" destOrd="4" presId="urn:microsoft.com/office/officeart/2005/8/layout/hList2"/>
    <dgm:cxn modelId="{9CB90952-1194-414D-9153-E7284905CEAA}" srcId="{CE6B26CD-57D6-4CCD-8F42-DA9EAA25B018}" destId="{27C39A60-8BB2-4D2C-AA82-0120C059709F}" srcOrd="5" destOrd="0" parTransId="{8DC915CA-F876-4D54-8878-E798A0551852}" sibTransId="{BFBB0D5E-2E76-4779-8127-99AE3F214AEE}"/>
    <dgm:cxn modelId="{D011D173-DD36-47C6-8469-F575BFBDD056}" type="presOf" srcId="{11CF9724-B9AC-42E1-A624-113DE92E3838}" destId="{1F5A857D-5928-4D88-A554-544D6EB04073}" srcOrd="0" destOrd="1" presId="urn:microsoft.com/office/officeart/2005/8/layout/hList2"/>
    <dgm:cxn modelId="{5DFB2E75-61A4-4841-814D-929703D3DB9F}" srcId="{CE6B26CD-57D6-4CCD-8F42-DA9EAA25B018}" destId="{5F0BD173-5D1F-4B34-8D6B-E2C7807306AE}" srcOrd="4" destOrd="0" parTransId="{F699A29B-21D9-4F05-A100-D0798F84F858}" sibTransId="{F391811E-8FB6-4F7E-ABC6-7E765C52AB27}"/>
    <dgm:cxn modelId="{B7668378-2BF3-4E4E-B826-B4FE58FC8910}" srcId="{187DE4D8-90EA-461D-9E46-B242AF91881A}" destId="{8C9CA537-3640-4D0B-8E75-0303405978E5}" srcOrd="6" destOrd="0" parTransId="{56F20059-F683-400B-BE3F-57141BBA4713}" sibTransId="{D2A68338-F457-4648-9776-8CD28F4484D5}"/>
    <dgm:cxn modelId="{30178F58-E26D-4525-839C-BD0CE8092DF3}" type="presOf" srcId="{187DE4D8-90EA-461D-9E46-B242AF91881A}" destId="{48469CB9-BBB3-40DE-9FC7-57155C508229}" srcOrd="0" destOrd="0" presId="urn:microsoft.com/office/officeart/2005/8/layout/hList2"/>
    <dgm:cxn modelId="{862B1F59-8C43-42C8-A1F8-50BF2E3C237A}" type="presOf" srcId="{15C1AFE7-7E3F-4EAB-8A8D-20110EB3A86C}" destId="{CC14DD38-81D3-413C-B7CA-323F0DAD5B9A}" srcOrd="0" destOrd="0" presId="urn:microsoft.com/office/officeart/2005/8/layout/hList2"/>
    <dgm:cxn modelId="{9999BB79-6806-4242-AB77-5A30D60FDDD2}" srcId="{CE6B26CD-57D6-4CCD-8F42-DA9EAA25B018}" destId="{FBDBEE3D-9331-4A95-8D8D-6F6F849462D9}" srcOrd="0" destOrd="0" parTransId="{4F0AC316-DA38-4F94-991F-FC2647264A3D}" sibTransId="{73EB5D4A-66C8-425C-978F-DD5F8E159C3C}"/>
    <dgm:cxn modelId="{68CB957F-A851-4827-88CE-4FF57BB02F16}" type="presOf" srcId="{287194AF-1F83-4DCF-8F5F-AEADBBB6C9C8}" destId="{F4193871-77F7-4663-A8DB-A55C4EFC52B9}" srcOrd="0" destOrd="3" presId="urn:microsoft.com/office/officeart/2005/8/layout/hList2"/>
    <dgm:cxn modelId="{E98AE586-3924-4760-832C-2D275F1C9880}" srcId="{CE6B26CD-57D6-4CCD-8F42-DA9EAA25B018}" destId="{E38C9623-CEFC-4E31-8AC1-DA27E2116C89}" srcOrd="3" destOrd="0" parTransId="{93A124B9-5AD1-4109-8148-907CA61D3089}" sibTransId="{7CC8A64F-6C9F-4F98-A353-5C45C22A6E81}"/>
    <dgm:cxn modelId="{D36AF78A-9BF3-40C8-BDBB-AC42245FAFB2}" srcId="{187DE4D8-90EA-461D-9E46-B242AF91881A}" destId="{F3457EB7-9813-47A8-ADF5-283D6089C6BA}" srcOrd="5" destOrd="0" parTransId="{1439A0C3-DD3D-4EDC-B2D0-04574178B596}" sibTransId="{7BAF0D9E-C36F-4CEA-AFDA-D342B8C456B5}"/>
    <dgm:cxn modelId="{27A12D90-62E5-47E5-BD7C-218BD3A22334}" type="presOf" srcId="{E9CD2E3B-C9ED-45C3-8993-317979EE7089}" destId="{F4193871-77F7-4663-A8DB-A55C4EFC52B9}" srcOrd="0" destOrd="0" presId="urn:microsoft.com/office/officeart/2005/8/layout/hList2"/>
    <dgm:cxn modelId="{C4AD9491-2733-4121-842E-331666F299C0}" srcId="{17C5BECB-D556-47E5-807A-1C72A8E03F2F}" destId="{11CF9724-B9AC-42E1-A624-113DE92E3838}" srcOrd="1" destOrd="0" parTransId="{F97ACEC1-7B46-4AC8-8702-B39A228F078C}" sibTransId="{D3D29725-A28C-4986-ADCF-09EFC18B50AC}"/>
    <dgm:cxn modelId="{CEC50BA0-360D-4C67-ACA1-DB0A39430E64}" type="presOf" srcId="{09AB40DA-1331-42ED-925E-6CD48DFC9EA2}" destId="{40234E85-FD52-4BDD-BDED-D8EF5CF9D543}" srcOrd="0" destOrd="1" presId="urn:microsoft.com/office/officeart/2005/8/layout/hList2"/>
    <dgm:cxn modelId="{5764E5A4-859A-4D5E-8CE0-974B0D834161}" type="presOf" srcId="{17C5BECB-D556-47E5-807A-1C72A8E03F2F}" destId="{6F69EF68-E5B9-45F8-8CCC-AF184CFD4A0F}" srcOrd="0" destOrd="0" presId="urn:microsoft.com/office/officeart/2005/8/layout/hList2"/>
    <dgm:cxn modelId="{488D2BA8-72C4-403B-BEF1-441C2A5C781D}" srcId="{187DE4D8-90EA-461D-9E46-B242AF91881A}" destId="{DF9D562C-C2DA-4834-B2A3-F7EE89F80EEE}" srcOrd="2" destOrd="0" parTransId="{FA6AE7F8-0A4E-42C9-9313-AE5D56FB255A}" sibTransId="{875EF3D6-8E93-4AA8-9DF7-E47B658AC1A7}"/>
    <dgm:cxn modelId="{965533AD-1CF2-4060-9424-18F6CF4AAEAE}" type="presOf" srcId="{DF9D562C-C2DA-4834-B2A3-F7EE89F80EEE}" destId="{F4193871-77F7-4663-A8DB-A55C4EFC52B9}" srcOrd="0" destOrd="2" presId="urn:microsoft.com/office/officeart/2005/8/layout/hList2"/>
    <dgm:cxn modelId="{C6914DB1-C832-4091-885B-307D0A9F390E}" type="presOf" srcId="{E38C9623-CEFC-4E31-8AC1-DA27E2116C89}" destId="{40234E85-FD52-4BDD-BDED-D8EF5CF9D543}" srcOrd="0" destOrd="3" presId="urn:microsoft.com/office/officeart/2005/8/layout/hList2"/>
    <dgm:cxn modelId="{74719DB8-E0ED-4C01-AA5F-3C8CAE6E9929}" srcId="{15C1AFE7-7E3F-4EAB-8A8D-20110EB3A86C}" destId="{187DE4D8-90EA-461D-9E46-B242AF91881A}" srcOrd="2" destOrd="0" parTransId="{CB0790E5-20F4-4BC8-8FA6-D8C7F2814CFF}" sibTransId="{6E17DE64-5FC7-40DE-AB15-A797435672AB}"/>
    <dgm:cxn modelId="{57E6D8BB-586A-4FB0-B243-C9FB8D37697A}" type="presOf" srcId="{ED74BD9D-3F32-46BD-8641-A9226980E94D}" destId="{40234E85-FD52-4BDD-BDED-D8EF5CF9D543}" srcOrd="0" destOrd="2" presId="urn:microsoft.com/office/officeart/2005/8/layout/hList2"/>
    <dgm:cxn modelId="{3911C8C6-2F12-4B14-BD7E-E6E0217A57D5}" type="presOf" srcId="{3DC33BFD-8A3A-4F44-BD24-7F22BC5298D7}" destId="{1F5A857D-5928-4D88-A554-544D6EB04073}" srcOrd="0" destOrd="2" presId="urn:microsoft.com/office/officeart/2005/8/layout/hList2"/>
    <dgm:cxn modelId="{B8CA48C9-0C8A-4682-B94F-EFD84D118F9F}" type="presOf" srcId="{FBDBEE3D-9331-4A95-8D8D-6F6F849462D9}" destId="{40234E85-FD52-4BDD-BDED-D8EF5CF9D543}" srcOrd="0" destOrd="0" presId="urn:microsoft.com/office/officeart/2005/8/layout/hList2"/>
    <dgm:cxn modelId="{058443D8-FA07-4B0D-8B75-2692A299B43E}" srcId="{15C1AFE7-7E3F-4EAB-8A8D-20110EB3A86C}" destId="{CE6B26CD-57D6-4CCD-8F42-DA9EAA25B018}" srcOrd="1" destOrd="0" parTransId="{61F5C21D-E382-490C-BBC3-1AF4D1E5CDB8}" sibTransId="{F67206A6-7CA5-459D-B216-D52A8DFC3734}"/>
    <dgm:cxn modelId="{FE3A6ED8-5BDA-453B-A79C-CCB31377ECED}" type="presOf" srcId="{A340DC54-FC7E-48A6-8908-8DDD303B546C}" destId="{F4193871-77F7-4663-A8DB-A55C4EFC52B9}" srcOrd="0" destOrd="1" presId="urn:microsoft.com/office/officeart/2005/8/layout/hList2"/>
    <dgm:cxn modelId="{AB4907D9-85D1-4ECD-92B5-CA00E0EB5901}" type="presOf" srcId="{27C39A60-8BB2-4D2C-AA82-0120C059709F}" destId="{40234E85-FD52-4BDD-BDED-D8EF5CF9D543}" srcOrd="0" destOrd="5" presId="urn:microsoft.com/office/officeart/2005/8/layout/hList2"/>
    <dgm:cxn modelId="{63F586DA-C93F-419D-BE00-77AFC15D4241}" srcId="{17C5BECB-D556-47E5-807A-1C72A8E03F2F}" destId="{143B323C-EDE7-4D9D-B5BE-7BE7A6F7D55E}" srcOrd="4" destOrd="0" parTransId="{85229C6C-B402-491A-B62F-0F355448D9DB}" sibTransId="{ED7DDA70-92B0-4158-90FD-F325901D9940}"/>
    <dgm:cxn modelId="{90E9C5DF-E8ED-40F8-9C46-96111E262BD5}" type="presOf" srcId="{CE6B26CD-57D6-4CCD-8F42-DA9EAA25B018}" destId="{D536B25E-E115-4274-9CFD-C1B6DA71AE7C}" srcOrd="0" destOrd="0" presId="urn:microsoft.com/office/officeart/2005/8/layout/hList2"/>
    <dgm:cxn modelId="{7DBF3BE4-270D-44FD-BA53-6B1D8DEC0BCC}" srcId="{187DE4D8-90EA-461D-9E46-B242AF91881A}" destId="{287194AF-1F83-4DCF-8F5F-AEADBBB6C9C8}" srcOrd="3" destOrd="0" parTransId="{FDD7F483-33F0-4CCE-8B3D-A0465A57010A}" sibTransId="{66B409F4-AC3F-4E02-BC1B-211616DF512D}"/>
    <dgm:cxn modelId="{4C2376E9-6748-4446-8036-2B38C2711DB7}" type="presOf" srcId="{861F9156-1B94-41DB-863B-E9405878FDC7}" destId="{1F5A857D-5928-4D88-A554-544D6EB04073}" srcOrd="0" destOrd="3" presId="urn:microsoft.com/office/officeart/2005/8/layout/hList2"/>
    <dgm:cxn modelId="{EA2B85F8-39CE-43BB-A928-A06498AA4FA7}" srcId="{CE6B26CD-57D6-4CCD-8F42-DA9EAA25B018}" destId="{09AB40DA-1331-42ED-925E-6CD48DFC9EA2}" srcOrd="1" destOrd="0" parTransId="{4B9EBF04-E0C0-49FA-96D2-D09883FDE07A}" sibTransId="{CB77BB15-693E-4BF3-98AF-9680432BC8C9}"/>
    <dgm:cxn modelId="{62D6BFC4-190F-4CF5-82B3-DED327AAAA3A}" type="presParOf" srcId="{CC14DD38-81D3-413C-B7CA-323F0DAD5B9A}" destId="{DFF48C52-FB1A-4DF0-923A-97B55E4E3AFD}" srcOrd="0" destOrd="0" presId="urn:microsoft.com/office/officeart/2005/8/layout/hList2"/>
    <dgm:cxn modelId="{39F03438-AF7F-452C-BA89-67D571148A4C}" type="presParOf" srcId="{DFF48C52-FB1A-4DF0-923A-97B55E4E3AFD}" destId="{474A2819-988A-4BDF-8851-36B80F24F6C2}" srcOrd="0" destOrd="0" presId="urn:microsoft.com/office/officeart/2005/8/layout/hList2"/>
    <dgm:cxn modelId="{AABE2830-32B1-46D5-A89F-CD5D2046EC83}" type="presParOf" srcId="{DFF48C52-FB1A-4DF0-923A-97B55E4E3AFD}" destId="{1F5A857D-5928-4D88-A554-544D6EB04073}" srcOrd="1" destOrd="0" presId="urn:microsoft.com/office/officeart/2005/8/layout/hList2"/>
    <dgm:cxn modelId="{5BE5DBE5-55E1-49F0-8CC8-9B5313F8D383}" type="presParOf" srcId="{DFF48C52-FB1A-4DF0-923A-97B55E4E3AFD}" destId="{6F69EF68-E5B9-45F8-8CCC-AF184CFD4A0F}" srcOrd="2" destOrd="0" presId="urn:microsoft.com/office/officeart/2005/8/layout/hList2"/>
    <dgm:cxn modelId="{6F9942A6-FE6E-4BD5-976A-EEEFFCA1502B}" type="presParOf" srcId="{CC14DD38-81D3-413C-B7CA-323F0DAD5B9A}" destId="{1AEC959A-651A-4350-8146-EB25193B9CBD}" srcOrd="1" destOrd="0" presId="urn:microsoft.com/office/officeart/2005/8/layout/hList2"/>
    <dgm:cxn modelId="{39F3EE39-07E3-4A6A-A83C-4C626467FA19}" type="presParOf" srcId="{CC14DD38-81D3-413C-B7CA-323F0DAD5B9A}" destId="{11B1F11E-E3D7-4E01-A791-502D9DAE475E}" srcOrd="2" destOrd="0" presId="urn:microsoft.com/office/officeart/2005/8/layout/hList2"/>
    <dgm:cxn modelId="{6E089941-E749-43CD-8A00-5852C28BC093}" type="presParOf" srcId="{11B1F11E-E3D7-4E01-A791-502D9DAE475E}" destId="{3EDAAC02-A426-4E7E-8197-04D854189BCB}" srcOrd="0" destOrd="0" presId="urn:microsoft.com/office/officeart/2005/8/layout/hList2"/>
    <dgm:cxn modelId="{1F4D104C-9FFE-49B3-817C-524961B301EB}" type="presParOf" srcId="{11B1F11E-E3D7-4E01-A791-502D9DAE475E}" destId="{40234E85-FD52-4BDD-BDED-D8EF5CF9D543}" srcOrd="1" destOrd="0" presId="urn:microsoft.com/office/officeart/2005/8/layout/hList2"/>
    <dgm:cxn modelId="{6A5B25A2-1BAA-4F07-B784-00FDC81F3347}" type="presParOf" srcId="{11B1F11E-E3D7-4E01-A791-502D9DAE475E}" destId="{D536B25E-E115-4274-9CFD-C1B6DA71AE7C}" srcOrd="2" destOrd="0" presId="urn:microsoft.com/office/officeart/2005/8/layout/hList2"/>
    <dgm:cxn modelId="{23F8A4C3-D77E-45D0-94D2-B7747F390E1A}" type="presParOf" srcId="{CC14DD38-81D3-413C-B7CA-323F0DAD5B9A}" destId="{B99ED201-B3E2-4519-9452-4D569D281CD4}" srcOrd="3" destOrd="0" presId="urn:microsoft.com/office/officeart/2005/8/layout/hList2"/>
    <dgm:cxn modelId="{8B23FE54-B818-4778-8CA2-956EE25ED466}" type="presParOf" srcId="{CC14DD38-81D3-413C-B7CA-323F0DAD5B9A}" destId="{3E07C01F-C2F7-4D88-926F-1D34992C8ACC}" srcOrd="4" destOrd="0" presId="urn:microsoft.com/office/officeart/2005/8/layout/hList2"/>
    <dgm:cxn modelId="{B57049A8-138D-40E6-9930-E31C901A3ADF}" type="presParOf" srcId="{3E07C01F-C2F7-4D88-926F-1D34992C8ACC}" destId="{178E7007-EA3B-4989-B57E-7C955D851E37}" srcOrd="0" destOrd="0" presId="urn:microsoft.com/office/officeart/2005/8/layout/hList2"/>
    <dgm:cxn modelId="{F02B55CD-0889-4B2B-BBB0-D71C39D94052}" type="presParOf" srcId="{3E07C01F-C2F7-4D88-926F-1D34992C8ACC}" destId="{F4193871-77F7-4663-A8DB-A55C4EFC52B9}" srcOrd="1" destOrd="0" presId="urn:microsoft.com/office/officeart/2005/8/layout/hList2"/>
    <dgm:cxn modelId="{7C7C412E-1983-412D-A255-EC4257108FFA}" type="presParOf" srcId="{3E07C01F-C2F7-4D88-926F-1D34992C8ACC}" destId="{48469CB9-BBB3-40DE-9FC7-57155C50822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B6A204-0279-4B28-ACB8-E4FA41162D37}"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2502C95A-B710-4096-B4AD-85B9C46CC0FB}">
      <dgm:prSet/>
      <dgm:spPr/>
      <dgm:t>
        <a:bodyPr/>
        <a:lstStyle/>
        <a:p>
          <a:pPr rtl="0"/>
          <a:r>
            <a:rPr lang="en-US" dirty="0"/>
            <a:t>There are no standardized metrics across borders</a:t>
          </a:r>
          <a:r>
            <a:rPr lang="en-US" dirty="0">
              <a:latin typeface="Arial" panose="020B0604020202020204"/>
            </a:rPr>
            <a:t> </a:t>
          </a:r>
          <a:endParaRPr lang="en-US" dirty="0"/>
        </a:p>
      </dgm:t>
    </dgm:pt>
    <dgm:pt modelId="{6090C48E-99BD-4B1E-974B-CFAA669C10F1}" type="parTrans" cxnId="{B6ED534F-53DF-4EF4-A760-8C833C27C448}">
      <dgm:prSet/>
      <dgm:spPr/>
      <dgm:t>
        <a:bodyPr/>
        <a:lstStyle/>
        <a:p>
          <a:endParaRPr lang="en-US"/>
        </a:p>
      </dgm:t>
    </dgm:pt>
    <dgm:pt modelId="{55A028DB-64A0-4FF5-9625-5D502C6C135F}" type="sibTrans" cxnId="{B6ED534F-53DF-4EF4-A760-8C833C27C448}">
      <dgm:prSet/>
      <dgm:spPr/>
      <dgm:t>
        <a:bodyPr/>
        <a:lstStyle/>
        <a:p>
          <a:endParaRPr lang="en-US"/>
        </a:p>
      </dgm:t>
    </dgm:pt>
    <dgm:pt modelId="{09FEF359-987F-4211-877C-CF9623BF345A}">
      <dgm:prSet/>
      <dgm:spPr/>
      <dgm:t>
        <a:bodyPr/>
        <a:lstStyle/>
        <a:p>
          <a:r>
            <a:rPr lang="en-US"/>
            <a:t>Most firms face a patchwork of regulations and expectations </a:t>
          </a:r>
          <a:endParaRPr lang="en-US" dirty="0"/>
        </a:p>
      </dgm:t>
    </dgm:pt>
    <dgm:pt modelId="{702FC364-3D33-4A16-977B-160C1369502C}" type="parTrans" cxnId="{06B19591-1790-4927-9594-10EAFCC3519F}">
      <dgm:prSet/>
      <dgm:spPr/>
      <dgm:t>
        <a:bodyPr/>
        <a:lstStyle/>
        <a:p>
          <a:endParaRPr lang="en-US"/>
        </a:p>
      </dgm:t>
    </dgm:pt>
    <dgm:pt modelId="{B32A9E8A-FA30-45CF-86DF-E28A474E11EC}" type="sibTrans" cxnId="{06B19591-1790-4927-9594-10EAFCC3519F}">
      <dgm:prSet/>
      <dgm:spPr/>
      <dgm:t>
        <a:bodyPr/>
        <a:lstStyle/>
        <a:p>
          <a:endParaRPr lang="en-US"/>
        </a:p>
      </dgm:t>
    </dgm:pt>
    <dgm:pt modelId="{DF80A91E-0FED-446C-BC05-7B6F2601DFAA}">
      <dgm:prSet/>
      <dgm:spPr/>
      <dgm:t>
        <a:bodyPr/>
        <a:lstStyle/>
        <a:p>
          <a:r>
            <a:rPr lang="en-US" dirty="0"/>
            <a:t>D&amp;I and environmental obligations are constantly changing in light of new research and political leadership</a:t>
          </a:r>
        </a:p>
      </dgm:t>
    </dgm:pt>
    <dgm:pt modelId="{3BC5A6D4-95CA-47E5-928A-9FE118F2462D}" type="parTrans" cxnId="{7885DC80-0E58-42AF-96FC-602D9819C693}">
      <dgm:prSet/>
      <dgm:spPr/>
      <dgm:t>
        <a:bodyPr/>
        <a:lstStyle/>
        <a:p>
          <a:endParaRPr lang="en-US"/>
        </a:p>
      </dgm:t>
    </dgm:pt>
    <dgm:pt modelId="{31790D82-9171-41A5-9F5F-F2672D1E47E0}" type="sibTrans" cxnId="{7885DC80-0E58-42AF-96FC-602D9819C693}">
      <dgm:prSet/>
      <dgm:spPr/>
      <dgm:t>
        <a:bodyPr/>
        <a:lstStyle/>
        <a:p>
          <a:endParaRPr lang="en-US"/>
        </a:p>
      </dgm:t>
    </dgm:pt>
    <dgm:pt modelId="{05A347A0-9EC0-4BAB-A3CC-59C063778775}">
      <dgm:prSet/>
      <dgm:spPr>
        <a:solidFill>
          <a:schemeClr val="accent5"/>
        </a:solidFill>
        <a:ln>
          <a:solidFill>
            <a:schemeClr val="bg1"/>
          </a:solidFill>
        </a:ln>
      </dgm:spPr>
      <dgm:t>
        <a:bodyPr/>
        <a:lstStyle/>
        <a:p>
          <a:pPr rtl="0"/>
          <a:r>
            <a:rPr lang="en-US" dirty="0"/>
            <a:t>Materiality assessments are one of many tools employed to collect data that will help manage uncertainty</a:t>
          </a:r>
          <a:r>
            <a:rPr lang="en-US" dirty="0">
              <a:latin typeface="Arial" panose="020B0604020202020204"/>
            </a:rPr>
            <a:t> </a:t>
          </a:r>
          <a:endParaRPr lang="en-US" dirty="0"/>
        </a:p>
      </dgm:t>
    </dgm:pt>
    <dgm:pt modelId="{EEC1905C-5D43-4236-9590-03BDCD4C5846}" type="parTrans" cxnId="{ECFBFDFB-9090-4433-9CC2-703E4DC5E12E}">
      <dgm:prSet/>
      <dgm:spPr/>
      <dgm:t>
        <a:bodyPr/>
        <a:lstStyle/>
        <a:p>
          <a:endParaRPr lang="en-US"/>
        </a:p>
      </dgm:t>
    </dgm:pt>
    <dgm:pt modelId="{B289E4B0-A7D3-4AF9-A5DF-C2D692ECC253}" type="sibTrans" cxnId="{ECFBFDFB-9090-4433-9CC2-703E4DC5E12E}">
      <dgm:prSet/>
      <dgm:spPr/>
      <dgm:t>
        <a:bodyPr/>
        <a:lstStyle/>
        <a:p>
          <a:endParaRPr lang="en-US"/>
        </a:p>
      </dgm:t>
    </dgm:pt>
    <dgm:pt modelId="{C7BBE8F5-6EF9-4BC2-A3CE-0BBF5F5950A0}" type="pres">
      <dgm:prSet presAssocID="{05B6A204-0279-4B28-ACB8-E4FA41162D37}" presName="Name0" presStyleCnt="0">
        <dgm:presLayoutVars>
          <dgm:chPref val="1"/>
          <dgm:dir/>
          <dgm:animOne val="branch"/>
          <dgm:animLvl val="lvl"/>
          <dgm:resizeHandles/>
        </dgm:presLayoutVars>
      </dgm:prSet>
      <dgm:spPr/>
    </dgm:pt>
    <dgm:pt modelId="{4B0C9B43-7501-442F-8F43-AC00EF682AF4}" type="pres">
      <dgm:prSet presAssocID="{2502C95A-B710-4096-B4AD-85B9C46CC0FB}" presName="vertOne" presStyleCnt="0"/>
      <dgm:spPr/>
    </dgm:pt>
    <dgm:pt modelId="{7DB93739-CE61-48AF-BC8C-82C34D9D4019}" type="pres">
      <dgm:prSet presAssocID="{2502C95A-B710-4096-B4AD-85B9C46CC0FB}" presName="txOne" presStyleLbl="node0" presStyleIdx="0" presStyleCnt="4">
        <dgm:presLayoutVars>
          <dgm:chPref val="3"/>
        </dgm:presLayoutVars>
      </dgm:prSet>
      <dgm:spPr/>
    </dgm:pt>
    <dgm:pt modelId="{F83C0D19-F1D2-4B42-9AB3-B088CE5488B1}" type="pres">
      <dgm:prSet presAssocID="{2502C95A-B710-4096-B4AD-85B9C46CC0FB}" presName="horzOne" presStyleCnt="0"/>
      <dgm:spPr/>
    </dgm:pt>
    <dgm:pt modelId="{801130A3-9310-49F5-83CF-C0EF0AEA6B42}" type="pres">
      <dgm:prSet presAssocID="{55A028DB-64A0-4FF5-9625-5D502C6C135F}" presName="sibSpaceOne" presStyleCnt="0"/>
      <dgm:spPr/>
    </dgm:pt>
    <dgm:pt modelId="{810BDB37-F4CE-49A6-8B19-F890C906D240}" type="pres">
      <dgm:prSet presAssocID="{09FEF359-987F-4211-877C-CF9623BF345A}" presName="vertOne" presStyleCnt="0"/>
      <dgm:spPr/>
    </dgm:pt>
    <dgm:pt modelId="{3D4E4FB1-8480-4F47-8959-70EDEA9A908D}" type="pres">
      <dgm:prSet presAssocID="{09FEF359-987F-4211-877C-CF9623BF345A}" presName="txOne" presStyleLbl="node0" presStyleIdx="1" presStyleCnt="4">
        <dgm:presLayoutVars>
          <dgm:chPref val="3"/>
        </dgm:presLayoutVars>
      </dgm:prSet>
      <dgm:spPr/>
    </dgm:pt>
    <dgm:pt modelId="{A42402A9-BF9E-43B2-B1F6-9021AFC838FB}" type="pres">
      <dgm:prSet presAssocID="{09FEF359-987F-4211-877C-CF9623BF345A}" presName="horzOne" presStyleCnt="0"/>
      <dgm:spPr/>
    </dgm:pt>
    <dgm:pt modelId="{DF5A377E-FD4B-4B61-899C-C53E9DA21F84}" type="pres">
      <dgm:prSet presAssocID="{B32A9E8A-FA30-45CF-86DF-E28A474E11EC}" presName="sibSpaceOne" presStyleCnt="0"/>
      <dgm:spPr/>
    </dgm:pt>
    <dgm:pt modelId="{B2F62B7E-7A2C-4C86-82C3-6EE0631E7B64}" type="pres">
      <dgm:prSet presAssocID="{DF80A91E-0FED-446C-BC05-7B6F2601DFAA}" presName="vertOne" presStyleCnt="0"/>
      <dgm:spPr/>
    </dgm:pt>
    <dgm:pt modelId="{11457A5E-D82D-4007-85EA-483DD2C02105}" type="pres">
      <dgm:prSet presAssocID="{DF80A91E-0FED-446C-BC05-7B6F2601DFAA}" presName="txOne" presStyleLbl="node0" presStyleIdx="2" presStyleCnt="4">
        <dgm:presLayoutVars>
          <dgm:chPref val="3"/>
        </dgm:presLayoutVars>
      </dgm:prSet>
      <dgm:spPr/>
    </dgm:pt>
    <dgm:pt modelId="{FCB7D2ED-3C02-4685-977B-2BAA6B119BE2}" type="pres">
      <dgm:prSet presAssocID="{DF80A91E-0FED-446C-BC05-7B6F2601DFAA}" presName="horzOne" presStyleCnt="0"/>
      <dgm:spPr/>
    </dgm:pt>
    <dgm:pt modelId="{4A7A4F42-A07A-4D8D-ADB5-15B85F928AB2}" type="pres">
      <dgm:prSet presAssocID="{31790D82-9171-41A5-9F5F-F2672D1E47E0}" presName="sibSpaceOne" presStyleCnt="0"/>
      <dgm:spPr/>
    </dgm:pt>
    <dgm:pt modelId="{1EE46D54-B1D2-4E60-B67F-99726FAE8EA7}" type="pres">
      <dgm:prSet presAssocID="{05A347A0-9EC0-4BAB-A3CC-59C063778775}" presName="vertOne" presStyleCnt="0"/>
      <dgm:spPr/>
    </dgm:pt>
    <dgm:pt modelId="{E36357D6-B336-4260-AC8E-F4CA7ACF41DC}" type="pres">
      <dgm:prSet presAssocID="{05A347A0-9EC0-4BAB-A3CC-59C063778775}" presName="txOne" presStyleLbl="node0" presStyleIdx="3" presStyleCnt="4">
        <dgm:presLayoutVars>
          <dgm:chPref val="3"/>
        </dgm:presLayoutVars>
      </dgm:prSet>
      <dgm:spPr/>
    </dgm:pt>
    <dgm:pt modelId="{93BA8708-9FB2-46B7-AA2B-6B4F6A025036}" type="pres">
      <dgm:prSet presAssocID="{05A347A0-9EC0-4BAB-A3CC-59C063778775}" presName="horzOne" presStyleCnt="0"/>
      <dgm:spPr/>
    </dgm:pt>
  </dgm:ptLst>
  <dgm:cxnLst>
    <dgm:cxn modelId="{41C26E3E-AAAF-4AB6-971E-A0654C9E9546}" type="presOf" srcId="{DF80A91E-0FED-446C-BC05-7B6F2601DFAA}" destId="{11457A5E-D82D-4007-85EA-483DD2C02105}" srcOrd="0" destOrd="0" presId="urn:microsoft.com/office/officeart/2005/8/layout/hierarchy4"/>
    <dgm:cxn modelId="{6BBAFF65-6639-4ADE-9081-24CBDFF67636}" type="presOf" srcId="{05B6A204-0279-4B28-ACB8-E4FA41162D37}" destId="{C7BBE8F5-6EF9-4BC2-A3CE-0BBF5F5950A0}" srcOrd="0" destOrd="0" presId="urn:microsoft.com/office/officeart/2005/8/layout/hierarchy4"/>
    <dgm:cxn modelId="{2E2F9C6A-458A-4E13-B606-2D728A3DBB88}" type="presOf" srcId="{05A347A0-9EC0-4BAB-A3CC-59C063778775}" destId="{E36357D6-B336-4260-AC8E-F4CA7ACF41DC}" srcOrd="0" destOrd="0" presId="urn:microsoft.com/office/officeart/2005/8/layout/hierarchy4"/>
    <dgm:cxn modelId="{B6ED534F-53DF-4EF4-A760-8C833C27C448}" srcId="{05B6A204-0279-4B28-ACB8-E4FA41162D37}" destId="{2502C95A-B710-4096-B4AD-85B9C46CC0FB}" srcOrd="0" destOrd="0" parTransId="{6090C48E-99BD-4B1E-974B-CFAA669C10F1}" sibTransId="{55A028DB-64A0-4FF5-9625-5D502C6C135F}"/>
    <dgm:cxn modelId="{C9960957-3758-4258-8A90-87675036DEC0}" type="presOf" srcId="{2502C95A-B710-4096-B4AD-85B9C46CC0FB}" destId="{7DB93739-CE61-48AF-BC8C-82C34D9D4019}" srcOrd="0" destOrd="0" presId="urn:microsoft.com/office/officeart/2005/8/layout/hierarchy4"/>
    <dgm:cxn modelId="{7885DC80-0E58-42AF-96FC-602D9819C693}" srcId="{05B6A204-0279-4B28-ACB8-E4FA41162D37}" destId="{DF80A91E-0FED-446C-BC05-7B6F2601DFAA}" srcOrd="2" destOrd="0" parTransId="{3BC5A6D4-95CA-47E5-928A-9FE118F2462D}" sibTransId="{31790D82-9171-41A5-9F5F-F2672D1E47E0}"/>
    <dgm:cxn modelId="{06B19591-1790-4927-9594-10EAFCC3519F}" srcId="{05B6A204-0279-4B28-ACB8-E4FA41162D37}" destId="{09FEF359-987F-4211-877C-CF9623BF345A}" srcOrd="1" destOrd="0" parTransId="{702FC364-3D33-4A16-977B-160C1369502C}" sibTransId="{B32A9E8A-FA30-45CF-86DF-E28A474E11EC}"/>
    <dgm:cxn modelId="{B4C36DBA-6127-44E8-9EB9-29DFB88453D1}" type="presOf" srcId="{09FEF359-987F-4211-877C-CF9623BF345A}" destId="{3D4E4FB1-8480-4F47-8959-70EDEA9A908D}" srcOrd="0" destOrd="0" presId="urn:microsoft.com/office/officeart/2005/8/layout/hierarchy4"/>
    <dgm:cxn modelId="{ECFBFDFB-9090-4433-9CC2-703E4DC5E12E}" srcId="{05B6A204-0279-4B28-ACB8-E4FA41162D37}" destId="{05A347A0-9EC0-4BAB-A3CC-59C063778775}" srcOrd="3" destOrd="0" parTransId="{EEC1905C-5D43-4236-9590-03BDCD4C5846}" sibTransId="{B289E4B0-A7D3-4AF9-A5DF-C2D692ECC253}"/>
    <dgm:cxn modelId="{385D29B6-1DD5-41FF-B5D9-06E3D89B855C}" type="presParOf" srcId="{C7BBE8F5-6EF9-4BC2-A3CE-0BBF5F5950A0}" destId="{4B0C9B43-7501-442F-8F43-AC00EF682AF4}" srcOrd="0" destOrd="0" presId="urn:microsoft.com/office/officeart/2005/8/layout/hierarchy4"/>
    <dgm:cxn modelId="{82CF5ED0-1C69-45BE-813D-98F37C330905}" type="presParOf" srcId="{4B0C9B43-7501-442F-8F43-AC00EF682AF4}" destId="{7DB93739-CE61-48AF-BC8C-82C34D9D4019}" srcOrd="0" destOrd="0" presId="urn:microsoft.com/office/officeart/2005/8/layout/hierarchy4"/>
    <dgm:cxn modelId="{05CF427B-AFCE-4C82-BF13-D41518B5C445}" type="presParOf" srcId="{4B0C9B43-7501-442F-8F43-AC00EF682AF4}" destId="{F83C0D19-F1D2-4B42-9AB3-B088CE5488B1}" srcOrd="1" destOrd="0" presId="urn:microsoft.com/office/officeart/2005/8/layout/hierarchy4"/>
    <dgm:cxn modelId="{6E7A4E6F-3BB7-414F-A341-1364EA66252F}" type="presParOf" srcId="{C7BBE8F5-6EF9-4BC2-A3CE-0BBF5F5950A0}" destId="{801130A3-9310-49F5-83CF-C0EF0AEA6B42}" srcOrd="1" destOrd="0" presId="urn:microsoft.com/office/officeart/2005/8/layout/hierarchy4"/>
    <dgm:cxn modelId="{1E29B05A-2C2D-406A-BD7E-153C221EA4C2}" type="presParOf" srcId="{C7BBE8F5-6EF9-4BC2-A3CE-0BBF5F5950A0}" destId="{810BDB37-F4CE-49A6-8B19-F890C906D240}" srcOrd="2" destOrd="0" presId="urn:microsoft.com/office/officeart/2005/8/layout/hierarchy4"/>
    <dgm:cxn modelId="{4B724024-8D58-4FF6-B43F-2E012FC15D32}" type="presParOf" srcId="{810BDB37-F4CE-49A6-8B19-F890C906D240}" destId="{3D4E4FB1-8480-4F47-8959-70EDEA9A908D}" srcOrd="0" destOrd="0" presId="urn:microsoft.com/office/officeart/2005/8/layout/hierarchy4"/>
    <dgm:cxn modelId="{A08080BB-BBC3-4B7C-ACD2-1509BD85642C}" type="presParOf" srcId="{810BDB37-F4CE-49A6-8B19-F890C906D240}" destId="{A42402A9-BF9E-43B2-B1F6-9021AFC838FB}" srcOrd="1" destOrd="0" presId="urn:microsoft.com/office/officeart/2005/8/layout/hierarchy4"/>
    <dgm:cxn modelId="{E279B7D2-E005-4481-BD8C-7A94CC5C9377}" type="presParOf" srcId="{C7BBE8F5-6EF9-4BC2-A3CE-0BBF5F5950A0}" destId="{DF5A377E-FD4B-4B61-899C-C53E9DA21F84}" srcOrd="3" destOrd="0" presId="urn:microsoft.com/office/officeart/2005/8/layout/hierarchy4"/>
    <dgm:cxn modelId="{58C154D3-0C19-4D2D-9810-95816F5241EF}" type="presParOf" srcId="{C7BBE8F5-6EF9-4BC2-A3CE-0BBF5F5950A0}" destId="{B2F62B7E-7A2C-4C86-82C3-6EE0631E7B64}" srcOrd="4" destOrd="0" presId="urn:microsoft.com/office/officeart/2005/8/layout/hierarchy4"/>
    <dgm:cxn modelId="{AACD01B3-4E38-4FF5-B422-F94E8B9CE012}" type="presParOf" srcId="{B2F62B7E-7A2C-4C86-82C3-6EE0631E7B64}" destId="{11457A5E-D82D-4007-85EA-483DD2C02105}" srcOrd="0" destOrd="0" presId="urn:microsoft.com/office/officeart/2005/8/layout/hierarchy4"/>
    <dgm:cxn modelId="{E37BDB8B-7C84-438C-B670-CC6135B3AE56}" type="presParOf" srcId="{B2F62B7E-7A2C-4C86-82C3-6EE0631E7B64}" destId="{FCB7D2ED-3C02-4685-977B-2BAA6B119BE2}" srcOrd="1" destOrd="0" presId="urn:microsoft.com/office/officeart/2005/8/layout/hierarchy4"/>
    <dgm:cxn modelId="{09340DF8-7271-4539-A628-0F7FC8C9FB1E}" type="presParOf" srcId="{C7BBE8F5-6EF9-4BC2-A3CE-0BBF5F5950A0}" destId="{4A7A4F42-A07A-4D8D-ADB5-15B85F928AB2}" srcOrd="5" destOrd="0" presId="urn:microsoft.com/office/officeart/2005/8/layout/hierarchy4"/>
    <dgm:cxn modelId="{AC045521-394B-4D3F-8E71-3FB1EA726593}" type="presParOf" srcId="{C7BBE8F5-6EF9-4BC2-A3CE-0BBF5F5950A0}" destId="{1EE46D54-B1D2-4E60-B67F-99726FAE8EA7}" srcOrd="6" destOrd="0" presId="urn:microsoft.com/office/officeart/2005/8/layout/hierarchy4"/>
    <dgm:cxn modelId="{3361FFCE-0B13-4454-A369-66E7E243843A}" type="presParOf" srcId="{1EE46D54-B1D2-4E60-B67F-99726FAE8EA7}" destId="{E36357D6-B336-4260-AC8E-F4CA7ACF41DC}" srcOrd="0" destOrd="0" presId="urn:microsoft.com/office/officeart/2005/8/layout/hierarchy4"/>
    <dgm:cxn modelId="{40904006-1798-4A06-ADF6-CF4F61BAFE63}" type="presParOf" srcId="{1EE46D54-B1D2-4E60-B67F-99726FAE8EA7}" destId="{93BA8708-9FB2-46B7-AA2B-6B4F6A02503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3E3BDD-914A-460C-9D7B-6E43AAE4E869}" type="doc">
      <dgm:prSet loTypeId="urn:microsoft.com/office/officeart/2005/8/layout/process1" loCatId="process" qsTypeId="urn:microsoft.com/office/officeart/2005/8/quickstyle/simple1" qsCatId="simple" csTypeId="urn:microsoft.com/office/officeart/2005/8/colors/accent1_2" csCatId="accent1" phldr="1"/>
      <dgm:spPr/>
    </dgm:pt>
    <dgm:pt modelId="{A5507A70-D000-4AB6-B92E-E98DEDF70628}">
      <dgm:prSet phldrT="[Text]"/>
      <dgm:spPr>
        <a:solidFill>
          <a:schemeClr val="accent3"/>
        </a:solidFill>
      </dgm:spPr>
      <dgm:t>
        <a:bodyPr/>
        <a:lstStyle/>
        <a:p>
          <a:r>
            <a:rPr lang="en-US" dirty="0">
              <a:solidFill>
                <a:schemeClr val="bg1"/>
              </a:solidFill>
            </a:rPr>
            <a:t>1. Assessment and Framework</a:t>
          </a:r>
          <a:endParaRPr lang="en-GB" dirty="0"/>
        </a:p>
      </dgm:t>
    </dgm:pt>
    <dgm:pt modelId="{DDF81B40-8327-4F35-BDF0-2349934A2A1B}" type="parTrans" cxnId="{B7BFF7E3-AA4C-489D-87A4-D2FA2793E4B9}">
      <dgm:prSet/>
      <dgm:spPr/>
      <dgm:t>
        <a:bodyPr/>
        <a:lstStyle/>
        <a:p>
          <a:endParaRPr lang="en-GB"/>
        </a:p>
      </dgm:t>
    </dgm:pt>
    <dgm:pt modelId="{D4F7E5C6-1394-4FC3-9CE7-ECCEC1FEC60D}" type="sibTrans" cxnId="{B7BFF7E3-AA4C-489D-87A4-D2FA2793E4B9}">
      <dgm:prSet/>
      <dgm:spPr/>
      <dgm:t>
        <a:bodyPr/>
        <a:lstStyle/>
        <a:p>
          <a:endParaRPr lang="en-GB"/>
        </a:p>
      </dgm:t>
    </dgm:pt>
    <dgm:pt modelId="{7FFBA6D1-9998-441C-AD97-8E15D641D502}">
      <dgm:prSet phldrT="[Text]"/>
      <dgm:spPr>
        <a:solidFill>
          <a:schemeClr val="accent3"/>
        </a:solidFill>
      </dgm:spPr>
      <dgm:t>
        <a:bodyPr/>
        <a:lstStyle/>
        <a:p>
          <a:r>
            <a:rPr lang="en-US" dirty="0">
              <a:solidFill>
                <a:schemeClr val="bg1"/>
              </a:solidFill>
            </a:rPr>
            <a:t>2. Implementation</a:t>
          </a:r>
          <a:endParaRPr lang="en-GB" dirty="0"/>
        </a:p>
      </dgm:t>
    </dgm:pt>
    <dgm:pt modelId="{C7D3E0F5-4801-44E4-A22E-3881ABE3A6EC}" type="parTrans" cxnId="{14374E20-8BC2-4281-BA54-2753A97F4094}">
      <dgm:prSet/>
      <dgm:spPr/>
      <dgm:t>
        <a:bodyPr/>
        <a:lstStyle/>
        <a:p>
          <a:endParaRPr lang="en-GB"/>
        </a:p>
      </dgm:t>
    </dgm:pt>
    <dgm:pt modelId="{131C31A2-F47A-48CB-A484-178AFFB0D2CD}" type="sibTrans" cxnId="{14374E20-8BC2-4281-BA54-2753A97F4094}">
      <dgm:prSet/>
      <dgm:spPr/>
      <dgm:t>
        <a:bodyPr/>
        <a:lstStyle/>
        <a:p>
          <a:endParaRPr lang="en-GB"/>
        </a:p>
      </dgm:t>
    </dgm:pt>
    <dgm:pt modelId="{75F0CF8F-9BAC-4632-8F33-19406652221D}">
      <dgm:prSet phldrT="[Text]"/>
      <dgm:spPr>
        <a:solidFill>
          <a:schemeClr val="accent3"/>
        </a:solidFill>
      </dgm:spPr>
      <dgm:t>
        <a:bodyPr/>
        <a:lstStyle/>
        <a:p>
          <a:r>
            <a:rPr lang="en-US" dirty="0">
              <a:solidFill>
                <a:schemeClr val="bg1"/>
              </a:solidFill>
            </a:rPr>
            <a:t>3. Measurement</a:t>
          </a:r>
          <a:endParaRPr lang="en-GB" dirty="0"/>
        </a:p>
      </dgm:t>
    </dgm:pt>
    <dgm:pt modelId="{270F6346-DFC9-4BCA-9525-E7EBE32A140D}" type="parTrans" cxnId="{D5318767-E8AF-4D29-8C58-8B82DA77C5CF}">
      <dgm:prSet/>
      <dgm:spPr/>
      <dgm:t>
        <a:bodyPr/>
        <a:lstStyle/>
        <a:p>
          <a:endParaRPr lang="en-GB"/>
        </a:p>
      </dgm:t>
    </dgm:pt>
    <dgm:pt modelId="{F09AA159-4D79-42CD-8948-A1ABFE7DDA71}" type="sibTrans" cxnId="{D5318767-E8AF-4D29-8C58-8B82DA77C5CF}">
      <dgm:prSet/>
      <dgm:spPr/>
      <dgm:t>
        <a:bodyPr/>
        <a:lstStyle/>
        <a:p>
          <a:endParaRPr lang="en-GB"/>
        </a:p>
      </dgm:t>
    </dgm:pt>
    <dgm:pt modelId="{9D8B74BF-C901-45DD-B7A2-6951239BC5A9}">
      <dgm:prSet phldrT="[Text]"/>
      <dgm:spPr>
        <a:solidFill>
          <a:schemeClr val="accent3"/>
        </a:solidFill>
      </dgm:spPr>
      <dgm:t>
        <a:bodyPr/>
        <a:lstStyle/>
        <a:p>
          <a:r>
            <a:rPr lang="en-US" dirty="0">
              <a:solidFill>
                <a:schemeClr val="bg1"/>
              </a:solidFill>
            </a:rPr>
            <a:t>4. Reporting</a:t>
          </a:r>
          <a:endParaRPr lang="en-GB" dirty="0"/>
        </a:p>
      </dgm:t>
    </dgm:pt>
    <dgm:pt modelId="{261D7838-436B-44F4-8D6B-1745BDE1955D}" type="parTrans" cxnId="{77DE51F6-CD3E-4E68-AFF1-BD5D6999F469}">
      <dgm:prSet/>
      <dgm:spPr/>
      <dgm:t>
        <a:bodyPr/>
        <a:lstStyle/>
        <a:p>
          <a:endParaRPr lang="en-GB"/>
        </a:p>
      </dgm:t>
    </dgm:pt>
    <dgm:pt modelId="{BC5E4704-A424-4C92-81A4-9A2370335C2B}" type="sibTrans" cxnId="{77DE51F6-CD3E-4E68-AFF1-BD5D6999F469}">
      <dgm:prSet/>
      <dgm:spPr/>
      <dgm:t>
        <a:bodyPr/>
        <a:lstStyle/>
        <a:p>
          <a:endParaRPr lang="en-GB"/>
        </a:p>
      </dgm:t>
    </dgm:pt>
    <dgm:pt modelId="{68DAE442-1BE3-411B-9F0C-3BAF143BAD86}" type="pres">
      <dgm:prSet presAssocID="{D13E3BDD-914A-460C-9D7B-6E43AAE4E869}" presName="Name0" presStyleCnt="0">
        <dgm:presLayoutVars>
          <dgm:dir/>
          <dgm:resizeHandles val="exact"/>
        </dgm:presLayoutVars>
      </dgm:prSet>
      <dgm:spPr/>
    </dgm:pt>
    <dgm:pt modelId="{3665AA2D-0102-40E4-BB8F-EDDDAA53C371}" type="pres">
      <dgm:prSet presAssocID="{A5507A70-D000-4AB6-B92E-E98DEDF70628}" presName="node" presStyleLbl="node1" presStyleIdx="0" presStyleCnt="4">
        <dgm:presLayoutVars>
          <dgm:bulletEnabled val="1"/>
        </dgm:presLayoutVars>
      </dgm:prSet>
      <dgm:spPr/>
    </dgm:pt>
    <dgm:pt modelId="{24E33F54-9804-4CF9-B78B-1AA59348BCAF}" type="pres">
      <dgm:prSet presAssocID="{D4F7E5C6-1394-4FC3-9CE7-ECCEC1FEC60D}" presName="sibTrans" presStyleLbl="sibTrans2D1" presStyleIdx="0" presStyleCnt="3"/>
      <dgm:spPr/>
    </dgm:pt>
    <dgm:pt modelId="{A1C75ECF-37B0-4452-8402-C32B5CCDDE39}" type="pres">
      <dgm:prSet presAssocID="{D4F7E5C6-1394-4FC3-9CE7-ECCEC1FEC60D}" presName="connectorText" presStyleLbl="sibTrans2D1" presStyleIdx="0" presStyleCnt="3"/>
      <dgm:spPr/>
    </dgm:pt>
    <dgm:pt modelId="{94D022DA-9464-4E4E-80F9-75C1E7EFFCFB}" type="pres">
      <dgm:prSet presAssocID="{7FFBA6D1-9998-441C-AD97-8E15D641D502}" presName="node" presStyleLbl="node1" presStyleIdx="1" presStyleCnt="4">
        <dgm:presLayoutVars>
          <dgm:bulletEnabled val="1"/>
        </dgm:presLayoutVars>
      </dgm:prSet>
      <dgm:spPr/>
    </dgm:pt>
    <dgm:pt modelId="{294129EC-0106-4768-8715-EB1462A35344}" type="pres">
      <dgm:prSet presAssocID="{131C31A2-F47A-48CB-A484-178AFFB0D2CD}" presName="sibTrans" presStyleLbl="sibTrans2D1" presStyleIdx="1" presStyleCnt="3"/>
      <dgm:spPr/>
    </dgm:pt>
    <dgm:pt modelId="{CCB0D507-7E9F-4B0D-879F-6D5BBFF5E8AF}" type="pres">
      <dgm:prSet presAssocID="{131C31A2-F47A-48CB-A484-178AFFB0D2CD}" presName="connectorText" presStyleLbl="sibTrans2D1" presStyleIdx="1" presStyleCnt="3"/>
      <dgm:spPr/>
    </dgm:pt>
    <dgm:pt modelId="{0EA1EB7C-D41E-463A-9440-60AEF69107C1}" type="pres">
      <dgm:prSet presAssocID="{75F0CF8F-9BAC-4632-8F33-19406652221D}" presName="node" presStyleLbl="node1" presStyleIdx="2" presStyleCnt="4" custLinFactNeighborX="837" custLinFactNeighborY="0">
        <dgm:presLayoutVars>
          <dgm:bulletEnabled val="1"/>
        </dgm:presLayoutVars>
      </dgm:prSet>
      <dgm:spPr/>
    </dgm:pt>
    <dgm:pt modelId="{A95447A7-3730-4719-83BB-3F2E8387DD0C}" type="pres">
      <dgm:prSet presAssocID="{F09AA159-4D79-42CD-8948-A1ABFE7DDA71}" presName="sibTrans" presStyleLbl="sibTrans2D1" presStyleIdx="2" presStyleCnt="3"/>
      <dgm:spPr/>
    </dgm:pt>
    <dgm:pt modelId="{7EED275B-999F-49B5-AA2B-099924228734}" type="pres">
      <dgm:prSet presAssocID="{F09AA159-4D79-42CD-8948-A1ABFE7DDA71}" presName="connectorText" presStyleLbl="sibTrans2D1" presStyleIdx="2" presStyleCnt="3"/>
      <dgm:spPr/>
    </dgm:pt>
    <dgm:pt modelId="{1A56C761-FC00-4C4B-B2B2-B67168B8CD1E}" type="pres">
      <dgm:prSet presAssocID="{9D8B74BF-C901-45DD-B7A2-6951239BC5A9}" presName="node" presStyleLbl="node1" presStyleIdx="3" presStyleCnt="4">
        <dgm:presLayoutVars>
          <dgm:bulletEnabled val="1"/>
        </dgm:presLayoutVars>
      </dgm:prSet>
      <dgm:spPr/>
    </dgm:pt>
  </dgm:ptLst>
  <dgm:cxnLst>
    <dgm:cxn modelId="{6D4E6B06-E0EB-47CA-B8CD-0FF3DF3D3DF3}" type="presOf" srcId="{D13E3BDD-914A-460C-9D7B-6E43AAE4E869}" destId="{68DAE442-1BE3-411B-9F0C-3BAF143BAD86}" srcOrd="0" destOrd="0" presId="urn:microsoft.com/office/officeart/2005/8/layout/process1"/>
    <dgm:cxn modelId="{14374E20-8BC2-4281-BA54-2753A97F4094}" srcId="{D13E3BDD-914A-460C-9D7B-6E43AAE4E869}" destId="{7FFBA6D1-9998-441C-AD97-8E15D641D502}" srcOrd="1" destOrd="0" parTransId="{C7D3E0F5-4801-44E4-A22E-3881ABE3A6EC}" sibTransId="{131C31A2-F47A-48CB-A484-178AFFB0D2CD}"/>
    <dgm:cxn modelId="{F0657D2D-8C82-4193-A2C9-DDBF014A3C6E}" type="presOf" srcId="{7FFBA6D1-9998-441C-AD97-8E15D641D502}" destId="{94D022DA-9464-4E4E-80F9-75C1E7EFFCFB}" srcOrd="0" destOrd="0" presId="urn:microsoft.com/office/officeart/2005/8/layout/process1"/>
    <dgm:cxn modelId="{0606D038-B7CF-4A1D-9F3D-2D7705F27D18}" type="presOf" srcId="{D4F7E5C6-1394-4FC3-9CE7-ECCEC1FEC60D}" destId="{A1C75ECF-37B0-4452-8402-C32B5CCDDE39}" srcOrd="1" destOrd="0" presId="urn:microsoft.com/office/officeart/2005/8/layout/process1"/>
    <dgm:cxn modelId="{117B7B60-2824-48F9-86A4-F86AF58B447A}" type="presOf" srcId="{75F0CF8F-9BAC-4632-8F33-19406652221D}" destId="{0EA1EB7C-D41E-463A-9440-60AEF69107C1}" srcOrd="0" destOrd="0" presId="urn:microsoft.com/office/officeart/2005/8/layout/process1"/>
    <dgm:cxn modelId="{D5318767-E8AF-4D29-8C58-8B82DA77C5CF}" srcId="{D13E3BDD-914A-460C-9D7B-6E43AAE4E869}" destId="{75F0CF8F-9BAC-4632-8F33-19406652221D}" srcOrd="2" destOrd="0" parTransId="{270F6346-DFC9-4BCA-9525-E7EBE32A140D}" sibTransId="{F09AA159-4D79-42CD-8948-A1ABFE7DDA71}"/>
    <dgm:cxn modelId="{C6D3596D-71A3-475D-9CFA-AF0561CDDA3A}" type="presOf" srcId="{131C31A2-F47A-48CB-A484-178AFFB0D2CD}" destId="{294129EC-0106-4768-8715-EB1462A35344}" srcOrd="0" destOrd="0" presId="urn:microsoft.com/office/officeart/2005/8/layout/process1"/>
    <dgm:cxn modelId="{00905672-BE56-4020-AB90-A3E38007EF1D}" type="presOf" srcId="{D4F7E5C6-1394-4FC3-9CE7-ECCEC1FEC60D}" destId="{24E33F54-9804-4CF9-B78B-1AA59348BCAF}" srcOrd="0" destOrd="0" presId="urn:microsoft.com/office/officeart/2005/8/layout/process1"/>
    <dgm:cxn modelId="{3A5DF974-9DC4-4F9B-9ACF-2EE5D27DD38C}" type="presOf" srcId="{9D8B74BF-C901-45DD-B7A2-6951239BC5A9}" destId="{1A56C761-FC00-4C4B-B2B2-B67168B8CD1E}" srcOrd="0" destOrd="0" presId="urn:microsoft.com/office/officeart/2005/8/layout/process1"/>
    <dgm:cxn modelId="{EB0FFBA7-ED2B-4491-A7F4-40AA0C07AB25}" type="presOf" srcId="{131C31A2-F47A-48CB-A484-178AFFB0D2CD}" destId="{CCB0D507-7E9F-4B0D-879F-6D5BBFF5E8AF}" srcOrd="1" destOrd="0" presId="urn:microsoft.com/office/officeart/2005/8/layout/process1"/>
    <dgm:cxn modelId="{34BB23AB-1150-4266-998A-C8EB5698E450}" type="presOf" srcId="{F09AA159-4D79-42CD-8948-A1ABFE7DDA71}" destId="{7EED275B-999F-49B5-AA2B-099924228734}" srcOrd="1" destOrd="0" presId="urn:microsoft.com/office/officeart/2005/8/layout/process1"/>
    <dgm:cxn modelId="{2CEBC2CA-C664-42C6-931B-D8EBE545E1F5}" type="presOf" srcId="{A5507A70-D000-4AB6-B92E-E98DEDF70628}" destId="{3665AA2D-0102-40E4-BB8F-EDDDAA53C371}" srcOrd="0" destOrd="0" presId="urn:microsoft.com/office/officeart/2005/8/layout/process1"/>
    <dgm:cxn modelId="{EEE18CD9-E410-40AB-A174-C7006656E360}" type="presOf" srcId="{F09AA159-4D79-42CD-8948-A1ABFE7DDA71}" destId="{A95447A7-3730-4719-83BB-3F2E8387DD0C}" srcOrd="0" destOrd="0" presId="urn:microsoft.com/office/officeart/2005/8/layout/process1"/>
    <dgm:cxn modelId="{B7BFF7E3-AA4C-489D-87A4-D2FA2793E4B9}" srcId="{D13E3BDD-914A-460C-9D7B-6E43AAE4E869}" destId="{A5507A70-D000-4AB6-B92E-E98DEDF70628}" srcOrd="0" destOrd="0" parTransId="{DDF81B40-8327-4F35-BDF0-2349934A2A1B}" sibTransId="{D4F7E5C6-1394-4FC3-9CE7-ECCEC1FEC60D}"/>
    <dgm:cxn modelId="{77DE51F6-CD3E-4E68-AFF1-BD5D6999F469}" srcId="{D13E3BDD-914A-460C-9D7B-6E43AAE4E869}" destId="{9D8B74BF-C901-45DD-B7A2-6951239BC5A9}" srcOrd="3" destOrd="0" parTransId="{261D7838-436B-44F4-8D6B-1745BDE1955D}" sibTransId="{BC5E4704-A424-4C92-81A4-9A2370335C2B}"/>
    <dgm:cxn modelId="{026E803E-6C25-49F8-B8E7-63517690C8AF}" type="presParOf" srcId="{68DAE442-1BE3-411B-9F0C-3BAF143BAD86}" destId="{3665AA2D-0102-40E4-BB8F-EDDDAA53C371}" srcOrd="0" destOrd="0" presId="urn:microsoft.com/office/officeart/2005/8/layout/process1"/>
    <dgm:cxn modelId="{7877EF83-339B-4141-8FB7-19F49B3F7D7D}" type="presParOf" srcId="{68DAE442-1BE3-411B-9F0C-3BAF143BAD86}" destId="{24E33F54-9804-4CF9-B78B-1AA59348BCAF}" srcOrd="1" destOrd="0" presId="urn:microsoft.com/office/officeart/2005/8/layout/process1"/>
    <dgm:cxn modelId="{41754C51-C899-4B35-B6BB-598461C0A655}" type="presParOf" srcId="{24E33F54-9804-4CF9-B78B-1AA59348BCAF}" destId="{A1C75ECF-37B0-4452-8402-C32B5CCDDE39}" srcOrd="0" destOrd="0" presId="urn:microsoft.com/office/officeart/2005/8/layout/process1"/>
    <dgm:cxn modelId="{4D2CD7DD-3B44-4D33-89BC-B8A5370A59F0}" type="presParOf" srcId="{68DAE442-1BE3-411B-9F0C-3BAF143BAD86}" destId="{94D022DA-9464-4E4E-80F9-75C1E7EFFCFB}" srcOrd="2" destOrd="0" presId="urn:microsoft.com/office/officeart/2005/8/layout/process1"/>
    <dgm:cxn modelId="{79C7141B-6CD0-40F8-94E4-E5C22F608F9E}" type="presParOf" srcId="{68DAE442-1BE3-411B-9F0C-3BAF143BAD86}" destId="{294129EC-0106-4768-8715-EB1462A35344}" srcOrd="3" destOrd="0" presId="urn:microsoft.com/office/officeart/2005/8/layout/process1"/>
    <dgm:cxn modelId="{3B3D6BD9-BC24-4E3F-8460-CDDD9E657095}" type="presParOf" srcId="{294129EC-0106-4768-8715-EB1462A35344}" destId="{CCB0D507-7E9F-4B0D-879F-6D5BBFF5E8AF}" srcOrd="0" destOrd="0" presId="urn:microsoft.com/office/officeart/2005/8/layout/process1"/>
    <dgm:cxn modelId="{12AAB01A-C571-4DDC-B7AA-16CA572FCE6B}" type="presParOf" srcId="{68DAE442-1BE3-411B-9F0C-3BAF143BAD86}" destId="{0EA1EB7C-D41E-463A-9440-60AEF69107C1}" srcOrd="4" destOrd="0" presId="urn:microsoft.com/office/officeart/2005/8/layout/process1"/>
    <dgm:cxn modelId="{2B48E2F7-430D-43AC-A159-7F1196EDADDA}" type="presParOf" srcId="{68DAE442-1BE3-411B-9F0C-3BAF143BAD86}" destId="{A95447A7-3730-4719-83BB-3F2E8387DD0C}" srcOrd="5" destOrd="0" presId="urn:microsoft.com/office/officeart/2005/8/layout/process1"/>
    <dgm:cxn modelId="{0F06AE28-E6E9-4D91-9A13-46E1D5A88229}" type="presParOf" srcId="{A95447A7-3730-4719-83BB-3F2E8387DD0C}" destId="{7EED275B-999F-49B5-AA2B-099924228734}" srcOrd="0" destOrd="0" presId="urn:microsoft.com/office/officeart/2005/8/layout/process1"/>
    <dgm:cxn modelId="{7A0856D3-D3CB-4266-9E37-138B3216F80E}" type="presParOf" srcId="{68DAE442-1BE3-411B-9F0C-3BAF143BAD86}" destId="{1A56C761-FC00-4C4B-B2B2-B67168B8CD1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0F88A0-B00A-4ACC-84CD-2F04206DF999}" type="doc">
      <dgm:prSet loTypeId="urn:microsoft.com/office/officeart/2005/8/layout/vList3" loCatId="list" qsTypeId="urn:microsoft.com/office/officeart/2005/8/quickstyle/simple1" qsCatId="simple" csTypeId="urn:microsoft.com/office/officeart/2005/8/colors/accent1_2" csCatId="accent1" phldr="1"/>
      <dgm:spPr/>
    </dgm:pt>
    <dgm:pt modelId="{170932D6-DE37-43AD-B255-DFD8B5FAD287}">
      <dgm:prSet phldrT="[Text]"/>
      <dgm:spPr/>
      <dgm:t>
        <a:bodyPr/>
        <a:lstStyle/>
        <a:p>
          <a:pPr rtl="0"/>
          <a:r>
            <a:rPr lang="en-US" dirty="0">
              <a:latin typeface="+mj-lt"/>
            </a:rPr>
            <a:t>Make sure to share the results with stakeholders and consider where it makes sense to circulate them via internal or external channels.</a:t>
          </a:r>
          <a:endParaRPr lang="en-GB" dirty="0">
            <a:latin typeface="+mj-lt"/>
          </a:endParaRPr>
        </a:p>
      </dgm:t>
    </dgm:pt>
    <dgm:pt modelId="{DAF9D0E3-59A1-43F2-8381-BE6AE6AF7CF6}" type="parTrans" cxnId="{4B6766F4-7054-4BEF-807D-B28DB96541B6}">
      <dgm:prSet/>
      <dgm:spPr/>
      <dgm:t>
        <a:bodyPr/>
        <a:lstStyle/>
        <a:p>
          <a:endParaRPr lang="en-GB"/>
        </a:p>
      </dgm:t>
    </dgm:pt>
    <dgm:pt modelId="{39578D8B-CC36-4CB5-9DA7-8DAB5AF90C3B}" type="sibTrans" cxnId="{4B6766F4-7054-4BEF-807D-B28DB96541B6}">
      <dgm:prSet/>
      <dgm:spPr/>
      <dgm:t>
        <a:bodyPr/>
        <a:lstStyle/>
        <a:p>
          <a:endParaRPr lang="en-GB"/>
        </a:p>
      </dgm:t>
    </dgm:pt>
    <dgm:pt modelId="{083F2D76-C6FA-4054-B467-B6DAF0C8CD0D}">
      <dgm:prSet phldrT="[Text]"/>
      <dgm:spPr/>
      <dgm:t>
        <a:bodyPr/>
        <a:lstStyle/>
        <a:p>
          <a:pPr rtl="0"/>
          <a:r>
            <a:rPr lang="en-US" b="0" dirty="0">
              <a:latin typeface="+mj-lt"/>
            </a:rPr>
            <a:t>Ensure engagement across the business and support from executive management.</a:t>
          </a:r>
          <a:endParaRPr lang="en-GB" b="0" dirty="0">
            <a:latin typeface="+mj-lt"/>
          </a:endParaRPr>
        </a:p>
      </dgm:t>
    </dgm:pt>
    <dgm:pt modelId="{56BC10E1-7322-42E2-9C48-2050E8F1293D}" type="parTrans" cxnId="{4CB51AB2-2092-4C58-A3B5-25498DBB90F4}">
      <dgm:prSet/>
      <dgm:spPr/>
      <dgm:t>
        <a:bodyPr/>
        <a:lstStyle/>
        <a:p>
          <a:endParaRPr lang="en-GB"/>
        </a:p>
      </dgm:t>
    </dgm:pt>
    <dgm:pt modelId="{FCD6445D-246B-4970-A7FE-DCC0289A58DF}" type="sibTrans" cxnId="{4CB51AB2-2092-4C58-A3B5-25498DBB90F4}">
      <dgm:prSet/>
      <dgm:spPr/>
      <dgm:t>
        <a:bodyPr/>
        <a:lstStyle/>
        <a:p>
          <a:endParaRPr lang="en-GB"/>
        </a:p>
      </dgm:t>
    </dgm:pt>
    <dgm:pt modelId="{C73C1817-035D-4E53-A541-4AC074DE88E4}">
      <dgm:prSet phldr="0"/>
      <dgm:spPr/>
      <dgm:t>
        <a:bodyPr/>
        <a:lstStyle/>
        <a:p>
          <a:pPr rtl="0"/>
          <a:r>
            <a:rPr lang="en-US" b="0" dirty="0">
              <a:latin typeface="+mj-lt"/>
            </a:rPr>
            <a:t>Carefully plan each project stage and always keep the objective in mind. </a:t>
          </a:r>
        </a:p>
      </dgm:t>
    </dgm:pt>
    <dgm:pt modelId="{08446F3A-E605-419E-A80B-43D24D4E97BC}" type="parTrans" cxnId="{457D2423-2C9E-4875-84CD-644364D9ECF1}">
      <dgm:prSet/>
      <dgm:spPr/>
      <dgm:t>
        <a:bodyPr/>
        <a:lstStyle/>
        <a:p>
          <a:endParaRPr lang="en-GB"/>
        </a:p>
      </dgm:t>
    </dgm:pt>
    <dgm:pt modelId="{5D65A265-4D7E-41A5-A214-7339FB604A9F}" type="sibTrans" cxnId="{457D2423-2C9E-4875-84CD-644364D9ECF1}">
      <dgm:prSet/>
      <dgm:spPr/>
      <dgm:t>
        <a:bodyPr/>
        <a:lstStyle/>
        <a:p>
          <a:endParaRPr lang="en-GB"/>
        </a:p>
      </dgm:t>
    </dgm:pt>
    <dgm:pt modelId="{6CC1C76F-CA88-43FE-A5B6-4A8402DF2B79}">
      <dgm:prSet phldrT="[Text]"/>
      <dgm:spPr/>
      <dgm:t>
        <a:bodyPr/>
        <a:lstStyle/>
        <a:p>
          <a:pPr rtl="0"/>
          <a:r>
            <a:rPr lang="en-US" dirty="0">
              <a:latin typeface="+mj-lt"/>
            </a:rPr>
            <a:t>When sharing results be clear about what the project’s goal were and keep your findings concise.  </a:t>
          </a:r>
          <a:endParaRPr lang="en-GB" dirty="0">
            <a:latin typeface="+mj-lt"/>
          </a:endParaRPr>
        </a:p>
      </dgm:t>
    </dgm:pt>
    <dgm:pt modelId="{6E1FAB49-1030-4649-9957-1B32A44A0520}" type="parTrans" cxnId="{7DD2F014-41FF-434C-82B0-B2BD8B2C32D8}">
      <dgm:prSet/>
      <dgm:spPr/>
      <dgm:t>
        <a:bodyPr/>
        <a:lstStyle/>
        <a:p>
          <a:endParaRPr lang="en-GB"/>
        </a:p>
      </dgm:t>
    </dgm:pt>
    <dgm:pt modelId="{078EA159-2A4D-483C-8B17-1C7F5882BBAA}" type="sibTrans" cxnId="{7DD2F014-41FF-434C-82B0-B2BD8B2C32D8}">
      <dgm:prSet/>
      <dgm:spPr/>
      <dgm:t>
        <a:bodyPr/>
        <a:lstStyle/>
        <a:p>
          <a:endParaRPr lang="en-GB"/>
        </a:p>
      </dgm:t>
    </dgm:pt>
    <dgm:pt modelId="{EB73CEA9-8714-4EC7-A7C3-91CE5D25B690}" type="pres">
      <dgm:prSet presAssocID="{4E0F88A0-B00A-4ACC-84CD-2F04206DF999}" presName="linearFlow" presStyleCnt="0">
        <dgm:presLayoutVars>
          <dgm:dir/>
          <dgm:resizeHandles val="exact"/>
        </dgm:presLayoutVars>
      </dgm:prSet>
      <dgm:spPr/>
    </dgm:pt>
    <dgm:pt modelId="{F302C5FA-E62F-4F1C-846C-69F32C68B1E4}" type="pres">
      <dgm:prSet presAssocID="{083F2D76-C6FA-4054-B467-B6DAF0C8CD0D}" presName="composite" presStyleCnt="0"/>
      <dgm:spPr/>
    </dgm:pt>
    <dgm:pt modelId="{56663F11-EA86-4650-A466-D73854A0845C}" type="pres">
      <dgm:prSet presAssocID="{083F2D76-C6FA-4054-B467-B6DAF0C8CD0D}" presName="imgShp" presStyleLbl="fgImgPlace1" presStyleIdx="0" presStyleCnt="4" custLinFactNeighborX="-57988"/>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34C76A1D-9511-4DF3-ABFC-30AD348CC8C3}" type="pres">
      <dgm:prSet presAssocID="{083F2D76-C6FA-4054-B467-B6DAF0C8CD0D}" presName="txShp" presStyleLbl="node1" presStyleIdx="0" presStyleCnt="4">
        <dgm:presLayoutVars>
          <dgm:bulletEnabled val="1"/>
        </dgm:presLayoutVars>
      </dgm:prSet>
      <dgm:spPr>
        <a:prstGeom prst="roundRect">
          <a:avLst/>
        </a:prstGeom>
      </dgm:spPr>
    </dgm:pt>
    <dgm:pt modelId="{6A26224E-64C8-48C1-B6AC-9DEB98983827}" type="pres">
      <dgm:prSet presAssocID="{FCD6445D-246B-4970-A7FE-DCC0289A58DF}" presName="spacing" presStyleCnt="0"/>
      <dgm:spPr/>
    </dgm:pt>
    <dgm:pt modelId="{AA2F6181-CA07-446D-9402-87A5801CC348}" type="pres">
      <dgm:prSet presAssocID="{C73C1817-035D-4E53-A541-4AC074DE88E4}" presName="composite" presStyleCnt="0"/>
      <dgm:spPr/>
    </dgm:pt>
    <dgm:pt modelId="{E62B1B98-9DE7-4D02-B64C-3402A78A9E0D}" type="pres">
      <dgm:prSet presAssocID="{C73C1817-035D-4E53-A541-4AC074DE88E4}" presName="imgShp" presStyleLbl="fgImgPlace1" presStyleIdx="1" presStyleCnt="4" custLinFactNeighborX="-63029" custLinFactNeighborY="1260"/>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C99FF83-8136-4388-952C-5C0F76692828}" type="pres">
      <dgm:prSet presAssocID="{C73C1817-035D-4E53-A541-4AC074DE88E4}" presName="txShp" presStyleLbl="node1" presStyleIdx="1" presStyleCnt="4">
        <dgm:presLayoutVars>
          <dgm:bulletEnabled val="1"/>
        </dgm:presLayoutVars>
      </dgm:prSet>
      <dgm:spPr>
        <a:prstGeom prst="roundRect">
          <a:avLst/>
        </a:prstGeom>
      </dgm:spPr>
    </dgm:pt>
    <dgm:pt modelId="{5F42E7DB-58A3-4528-8381-DEA1FCCC25F1}" type="pres">
      <dgm:prSet presAssocID="{5D65A265-4D7E-41A5-A214-7339FB604A9F}" presName="spacing" presStyleCnt="0"/>
      <dgm:spPr/>
    </dgm:pt>
    <dgm:pt modelId="{879905CB-0A19-42CC-A82C-9D30FE190207}" type="pres">
      <dgm:prSet presAssocID="{170932D6-DE37-43AD-B255-DFD8B5FAD287}" presName="composite" presStyleCnt="0"/>
      <dgm:spPr/>
    </dgm:pt>
    <dgm:pt modelId="{6A1D6C8B-B5ED-4659-A4BD-57BAD4E188EF}" type="pres">
      <dgm:prSet presAssocID="{170932D6-DE37-43AD-B255-DFD8B5FAD287}" presName="imgShp" presStyleLbl="fgImgPlace1" presStyleIdx="2" presStyleCnt="4" custLinFactNeighborX="-61768"/>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F720D9F-8941-4541-8050-5674EE78BA47}" type="pres">
      <dgm:prSet presAssocID="{170932D6-DE37-43AD-B255-DFD8B5FAD287}" presName="txShp" presStyleLbl="node1" presStyleIdx="2" presStyleCnt="4">
        <dgm:presLayoutVars>
          <dgm:bulletEnabled val="1"/>
        </dgm:presLayoutVars>
      </dgm:prSet>
      <dgm:spPr>
        <a:prstGeom prst="roundRect">
          <a:avLst/>
        </a:prstGeom>
      </dgm:spPr>
    </dgm:pt>
    <dgm:pt modelId="{CAF87872-0F30-4626-8CED-35AB40251495}" type="pres">
      <dgm:prSet presAssocID="{39578D8B-CC36-4CB5-9DA7-8DAB5AF90C3B}" presName="spacing" presStyleCnt="0"/>
      <dgm:spPr/>
    </dgm:pt>
    <dgm:pt modelId="{8576B28D-927F-4CDC-9642-CA1F904A1195}" type="pres">
      <dgm:prSet presAssocID="{6CC1C76F-CA88-43FE-A5B6-4A8402DF2B79}" presName="composite" presStyleCnt="0"/>
      <dgm:spPr/>
    </dgm:pt>
    <dgm:pt modelId="{6A1D4B0A-08C5-4FC0-8D5E-9DCF217C3C27}" type="pres">
      <dgm:prSet presAssocID="{6CC1C76F-CA88-43FE-A5B6-4A8402DF2B79}" presName="imgShp" presStyleLbl="fgImgPlace1" presStyleIdx="3" presStyleCnt="4" custLinFactNeighborX="-61795"/>
      <dgm:spPr>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A86FE550-0C36-4324-8D0B-A3451A843347}" type="pres">
      <dgm:prSet presAssocID="{6CC1C76F-CA88-43FE-A5B6-4A8402DF2B79}" presName="txShp" presStyleLbl="node1" presStyleIdx="3" presStyleCnt="4">
        <dgm:presLayoutVars>
          <dgm:bulletEnabled val="1"/>
        </dgm:presLayoutVars>
      </dgm:prSet>
      <dgm:spPr>
        <a:prstGeom prst="roundRect">
          <a:avLst/>
        </a:prstGeom>
      </dgm:spPr>
    </dgm:pt>
  </dgm:ptLst>
  <dgm:cxnLst>
    <dgm:cxn modelId="{6D47040D-0B35-4B9C-9ABE-49B978D6B95A}" type="presOf" srcId="{C73C1817-035D-4E53-A541-4AC074DE88E4}" destId="{5C99FF83-8136-4388-952C-5C0F76692828}" srcOrd="0" destOrd="0" presId="urn:microsoft.com/office/officeart/2005/8/layout/vList3"/>
    <dgm:cxn modelId="{7DD2F014-41FF-434C-82B0-B2BD8B2C32D8}" srcId="{4E0F88A0-B00A-4ACC-84CD-2F04206DF999}" destId="{6CC1C76F-CA88-43FE-A5B6-4A8402DF2B79}" srcOrd="3" destOrd="0" parTransId="{6E1FAB49-1030-4649-9957-1B32A44A0520}" sibTransId="{078EA159-2A4D-483C-8B17-1C7F5882BBAA}"/>
    <dgm:cxn modelId="{CB4F521E-33B8-4802-B3B5-058C414D5471}" type="presOf" srcId="{6CC1C76F-CA88-43FE-A5B6-4A8402DF2B79}" destId="{A86FE550-0C36-4324-8D0B-A3451A843347}" srcOrd="0" destOrd="0" presId="urn:microsoft.com/office/officeart/2005/8/layout/vList3"/>
    <dgm:cxn modelId="{457D2423-2C9E-4875-84CD-644364D9ECF1}" srcId="{4E0F88A0-B00A-4ACC-84CD-2F04206DF999}" destId="{C73C1817-035D-4E53-A541-4AC074DE88E4}" srcOrd="1" destOrd="0" parTransId="{08446F3A-E605-419E-A80B-43D24D4E97BC}" sibTransId="{5D65A265-4D7E-41A5-A214-7339FB604A9F}"/>
    <dgm:cxn modelId="{F3938D24-0D21-4A49-BCA0-894EC661D3F9}" type="presOf" srcId="{170932D6-DE37-43AD-B255-DFD8B5FAD287}" destId="{1F720D9F-8941-4541-8050-5674EE78BA47}" srcOrd="0" destOrd="0" presId="urn:microsoft.com/office/officeart/2005/8/layout/vList3"/>
    <dgm:cxn modelId="{4CB51AB2-2092-4C58-A3B5-25498DBB90F4}" srcId="{4E0F88A0-B00A-4ACC-84CD-2F04206DF999}" destId="{083F2D76-C6FA-4054-B467-B6DAF0C8CD0D}" srcOrd="0" destOrd="0" parTransId="{56BC10E1-7322-42E2-9C48-2050E8F1293D}" sibTransId="{FCD6445D-246B-4970-A7FE-DCC0289A58DF}"/>
    <dgm:cxn modelId="{A08B54D0-5749-4F4F-A0E4-5FC442BFC707}" type="presOf" srcId="{083F2D76-C6FA-4054-B467-B6DAF0C8CD0D}" destId="{34C76A1D-9511-4DF3-ABFC-30AD348CC8C3}" srcOrd="0" destOrd="0" presId="urn:microsoft.com/office/officeart/2005/8/layout/vList3"/>
    <dgm:cxn modelId="{266C6BD5-F894-48BF-8BF6-AC554DA11A9C}" type="presOf" srcId="{4E0F88A0-B00A-4ACC-84CD-2F04206DF999}" destId="{EB73CEA9-8714-4EC7-A7C3-91CE5D25B690}" srcOrd="0" destOrd="0" presId="urn:microsoft.com/office/officeart/2005/8/layout/vList3"/>
    <dgm:cxn modelId="{4B6766F4-7054-4BEF-807D-B28DB96541B6}" srcId="{4E0F88A0-B00A-4ACC-84CD-2F04206DF999}" destId="{170932D6-DE37-43AD-B255-DFD8B5FAD287}" srcOrd="2" destOrd="0" parTransId="{DAF9D0E3-59A1-43F2-8381-BE6AE6AF7CF6}" sibTransId="{39578D8B-CC36-4CB5-9DA7-8DAB5AF90C3B}"/>
    <dgm:cxn modelId="{6F3FFDEB-EEAF-4EE4-873D-653C3F070C4D}" type="presParOf" srcId="{EB73CEA9-8714-4EC7-A7C3-91CE5D25B690}" destId="{F302C5FA-E62F-4F1C-846C-69F32C68B1E4}" srcOrd="0" destOrd="0" presId="urn:microsoft.com/office/officeart/2005/8/layout/vList3"/>
    <dgm:cxn modelId="{CE10EC70-DE27-44AE-8B98-B1ED36621BCD}" type="presParOf" srcId="{F302C5FA-E62F-4F1C-846C-69F32C68B1E4}" destId="{56663F11-EA86-4650-A466-D73854A0845C}" srcOrd="0" destOrd="0" presId="urn:microsoft.com/office/officeart/2005/8/layout/vList3"/>
    <dgm:cxn modelId="{28BFAD35-EC1C-4839-999C-6F18B9CE51CB}" type="presParOf" srcId="{F302C5FA-E62F-4F1C-846C-69F32C68B1E4}" destId="{34C76A1D-9511-4DF3-ABFC-30AD348CC8C3}" srcOrd="1" destOrd="0" presId="urn:microsoft.com/office/officeart/2005/8/layout/vList3"/>
    <dgm:cxn modelId="{023CC1CB-04D2-4080-B3F4-EB4B9266DA63}" type="presParOf" srcId="{EB73CEA9-8714-4EC7-A7C3-91CE5D25B690}" destId="{6A26224E-64C8-48C1-B6AC-9DEB98983827}" srcOrd="1" destOrd="0" presId="urn:microsoft.com/office/officeart/2005/8/layout/vList3"/>
    <dgm:cxn modelId="{CDB9A16C-656A-442A-9297-6DA9EBA6D0DB}" type="presParOf" srcId="{EB73CEA9-8714-4EC7-A7C3-91CE5D25B690}" destId="{AA2F6181-CA07-446D-9402-87A5801CC348}" srcOrd="2" destOrd="0" presId="urn:microsoft.com/office/officeart/2005/8/layout/vList3"/>
    <dgm:cxn modelId="{FC96B19B-7419-4729-B01D-2418784521C8}" type="presParOf" srcId="{AA2F6181-CA07-446D-9402-87A5801CC348}" destId="{E62B1B98-9DE7-4D02-B64C-3402A78A9E0D}" srcOrd="0" destOrd="0" presId="urn:microsoft.com/office/officeart/2005/8/layout/vList3"/>
    <dgm:cxn modelId="{501C24F5-13A5-43F4-8B36-71A71D5159FA}" type="presParOf" srcId="{AA2F6181-CA07-446D-9402-87A5801CC348}" destId="{5C99FF83-8136-4388-952C-5C0F76692828}" srcOrd="1" destOrd="0" presId="urn:microsoft.com/office/officeart/2005/8/layout/vList3"/>
    <dgm:cxn modelId="{1287BBA0-7F73-481F-98DC-7B74D2C0020B}" type="presParOf" srcId="{EB73CEA9-8714-4EC7-A7C3-91CE5D25B690}" destId="{5F42E7DB-58A3-4528-8381-DEA1FCCC25F1}" srcOrd="3" destOrd="0" presId="urn:microsoft.com/office/officeart/2005/8/layout/vList3"/>
    <dgm:cxn modelId="{0EFC3627-C786-4C8A-A750-4D5ACC18F79F}" type="presParOf" srcId="{EB73CEA9-8714-4EC7-A7C3-91CE5D25B690}" destId="{879905CB-0A19-42CC-A82C-9D30FE190207}" srcOrd="4" destOrd="0" presId="urn:microsoft.com/office/officeart/2005/8/layout/vList3"/>
    <dgm:cxn modelId="{00D97D3E-5650-40CD-987A-6EF2515C3D59}" type="presParOf" srcId="{879905CB-0A19-42CC-A82C-9D30FE190207}" destId="{6A1D6C8B-B5ED-4659-A4BD-57BAD4E188EF}" srcOrd="0" destOrd="0" presId="urn:microsoft.com/office/officeart/2005/8/layout/vList3"/>
    <dgm:cxn modelId="{A337E511-911E-4363-A37E-959B0289052B}" type="presParOf" srcId="{879905CB-0A19-42CC-A82C-9D30FE190207}" destId="{1F720D9F-8941-4541-8050-5674EE78BA47}" srcOrd="1" destOrd="0" presId="urn:microsoft.com/office/officeart/2005/8/layout/vList3"/>
    <dgm:cxn modelId="{88B06789-9540-435C-B628-35E27BC6C5FF}" type="presParOf" srcId="{EB73CEA9-8714-4EC7-A7C3-91CE5D25B690}" destId="{CAF87872-0F30-4626-8CED-35AB40251495}" srcOrd="5" destOrd="0" presId="urn:microsoft.com/office/officeart/2005/8/layout/vList3"/>
    <dgm:cxn modelId="{F904837C-9A47-4429-BB72-2AD7A52D3506}" type="presParOf" srcId="{EB73CEA9-8714-4EC7-A7C3-91CE5D25B690}" destId="{8576B28D-927F-4CDC-9642-CA1F904A1195}" srcOrd="6" destOrd="0" presId="urn:microsoft.com/office/officeart/2005/8/layout/vList3"/>
    <dgm:cxn modelId="{1FD8A0F1-47B4-43B1-A132-9BD188D2EA33}" type="presParOf" srcId="{8576B28D-927F-4CDC-9642-CA1F904A1195}" destId="{6A1D4B0A-08C5-4FC0-8D5E-9DCF217C3C27}" srcOrd="0" destOrd="0" presId="urn:microsoft.com/office/officeart/2005/8/layout/vList3"/>
    <dgm:cxn modelId="{EC34E547-FC94-4466-A9B5-726CC1C5D760}" type="presParOf" srcId="{8576B28D-927F-4CDC-9642-CA1F904A1195}" destId="{A86FE550-0C36-4324-8D0B-A3451A8433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9EF68-E5B9-45F8-8CCC-AF184CFD4A0F}">
      <dsp:nvSpPr>
        <dsp:cNvPr id="0" name=""/>
        <dsp:cNvSpPr/>
      </dsp:nvSpPr>
      <dsp:spPr>
        <a:xfrm rot="16200000">
          <a:off x="-1331776" y="2185060"/>
          <a:ext cx="3285418" cy="493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5586" bIns="0" numCol="1" spcCol="1270" anchor="t" anchorCtr="0">
          <a:noAutofit/>
        </a:bodyPr>
        <a:lstStyle/>
        <a:p>
          <a:pPr marL="0" lvl="0" indent="0" algn="r" defTabSz="1422400">
            <a:lnSpc>
              <a:spcPct val="90000"/>
            </a:lnSpc>
            <a:spcBef>
              <a:spcPct val="0"/>
            </a:spcBef>
            <a:spcAft>
              <a:spcPct val="35000"/>
            </a:spcAft>
            <a:buNone/>
          </a:pPr>
          <a:r>
            <a:rPr lang="en-US" sz="3200" kern="1200" dirty="0"/>
            <a:t>Environmental</a:t>
          </a:r>
          <a:endParaRPr lang="en-GB" sz="3200" kern="1200" dirty="0"/>
        </a:p>
      </dsp:txBody>
      <dsp:txXfrm>
        <a:off x="-1331776" y="2185060"/>
        <a:ext cx="3285418" cy="493892"/>
      </dsp:txXfrm>
    </dsp:sp>
    <dsp:sp modelId="{1F5A857D-5928-4D88-A554-544D6EB04073}">
      <dsp:nvSpPr>
        <dsp:cNvPr id="0" name=""/>
        <dsp:cNvSpPr/>
      </dsp:nvSpPr>
      <dsp:spPr>
        <a:xfrm>
          <a:off x="557878" y="965034"/>
          <a:ext cx="2460107" cy="29339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435586" rIns="92456"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Climate change impact</a:t>
          </a:r>
          <a:br>
            <a:rPr lang="en-GB" sz="1300" kern="1200" dirty="0"/>
          </a:br>
          <a:endParaRPr lang="en-GB" sz="1300" kern="1200" dirty="0"/>
        </a:p>
        <a:p>
          <a:pPr marL="114300" lvl="1" indent="-114300" algn="l" defTabSz="577850">
            <a:lnSpc>
              <a:spcPct val="90000"/>
            </a:lnSpc>
            <a:spcBef>
              <a:spcPct val="0"/>
            </a:spcBef>
            <a:spcAft>
              <a:spcPct val="15000"/>
            </a:spcAft>
            <a:buChar char="•"/>
          </a:pPr>
          <a:r>
            <a:rPr lang="en-GB" sz="1300" kern="1200" dirty="0"/>
            <a:t>Carbon emissions</a:t>
          </a:r>
          <a:br>
            <a:rPr lang="en-GB" sz="1300" kern="1200" dirty="0"/>
          </a:br>
          <a:endParaRPr lang="en-GB" sz="1300" kern="1200" dirty="0"/>
        </a:p>
        <a:p>
          <a:pPr marL="114300" lvl="1" indent="-114300" algn="l" defTabSz="577850">
            <a:lnSpc>
              <a:spcPct val="90000"/>
            </a:lnSpc>
            <a:spcBef>
              <a:spcPct val="0"/>
            </a:spcBef>
            <a:spcAft>
              <a:spcPct val="15000"/>
            </a:spcAft>
            <a:buChar char="•"/>
          </a:pPr>
          <a:r>
            <a:rPr lang="en-GB" sz="1300" kern="1200" dirty="0"/>
            <a:t>Water usage</a:t>
          </a:r>
          <a:br>
            <a:rPr lang="en-GB" sz="1300" kern="1200" dirty="0"/>
          </a:br>
          <a:endParaRPr lang="en-GB" sz="1300" kern="1200" dirty="0"/>
        </a:p>
        <a:p>
          <a:pPr marL="114300" lvl="1" indent="-114300" algn="l" defTabSz="577850">
            <a:lnSpc>
              <a:spcPct val="90000"/>
            </a:lnSpc>
            <a:spcBef>
              <a:spcPct val="0"/>
            </a:spcBef>
            <a:spcAft>
              <a:spcPct val="15000"/>
            </a:spcAft>
            <a:buChar char="•"/>
          </a:pPr>
          <a:r>
            <a:rPr lang="en-GB" sz="1300" kern="1200" dirty="0"/>
            <a:t>Waste disposal</a:t>
          </a:r>
          <a:br>
            <a:rPr lang="en-GB" sz="1300" kern="1200" dirty="0"/>
          </a:br>
          <a:endParaRPr lang="en-GB" sz="1300" kern="1200" dirty="0"/>
        </a:p>
        <a:p>
          <a:pPr marL="114300" lvl="1" indent="-114300" algn="l" defTabSz="577850">
            <a:lnSpc>
              <a:spcPct val="90000"/>
            </a:lnSpc>
            <a:spcBef>
              <a:spcPct val="0"/>
            </a:spcBef>
            <a:spcAft>
              <a:spcPct val="15000"/>
            </a:spcAft>
            <a:buChar char="•"/>
          </a:pPr>
          <a:r>
            <a:rPr lang="en-GB" sz="1300" kern="1200" dirty="0"/>
            <a:t>Resource depletion</a:t>
          </a:r>
          <a:br>
            <a:rPr lang="en-GB" sz="1300" kern="1200" dirty="0"/>
          </a:br>
          <a:endParaRPr lang="en-GB" sz="1300" kern="1200" dirty="0"/>
        </a:p>
        <a:p>
          <a:pPr marL="114300" lvl="1" indent="-114300" algn="l" defTabSz="577850">
            <a:lnSpc>
              <a:spcPct val="90000"/>
            </a:lnSpc>
            <a:spcBef>
              <a:spcPct val="0"/>
            </a:spcBef>
            <a:spcAft>
              <a:spcPct val="15000"/>
            </a:spcAft>
            <a:buChar char="•"/>
          </a:pPr>
          <a:r>
            <a:rPr lang="en-GB" sz="1300" kern="1200" dirty="0"/>
            <a:t>Biodiversity</a:t>
          </a:r>
          <a:br>
            <a:rPr lang="en-US" sz="1200" kern="1200" dirty="0"/>
          </a:br>
          <a:endParaRPr lang="en-GB" sz="1200" kern="1200" dirty="0"/>
        </a:p>
      </dsp:txBody>
      <dsp:txXfrm>
        <a:off x="557878" y="965034"/>
        <a:ext cx="2460107" cy="2933944"/>
      </dsp:txXfrm>
    </dsp:sp>
    <dsp:sp modelId="{474A2819-988A-4BDF-8851-36B80F24F6C2}">
      <dsp:nvSpPr>
        <dsp:cNvPr id="0" name=""/>
        <dsp:cNvSpPr/>
      </dsp:nvSpPr>
      <dsp:spPr>
        <a:xfrm>
          <a:off x="63986" y="137359"/>
          <a:ext cx="987784" cy="9877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536B25E-E115-4274-9CFD-C1B6DA71AE7C}">
      <dsp:nvSpPr>
        <dsp:cNvPr id="0" name=""/>
        <dsp:cNvSpPr/>
      </dsp:nvSpPr>
      <dsp:spPr>
        <a:xfrm rot="16200000">
          <a:off x="2274705" y="2185060"/>
          <a:ext cx="3285418" cy="493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5586" bIns="0" numCol="1" spcCol="1270" anchor="t" anchorCtr="0">
          <a:noAutofit/>
        </a:bodyPr>
        <a:lstStyle/>
        <a:p>
          <a:pPr marL="0" lvl="0" indent="0" algn="r" defTabSz="1422400">
            <a:lnSpc>
              <a:spcPct val="90000"/>
            </a:lnSpc>
            <a:spcBef>
              <a:spcPct val="0"/>
            </a:spcBef>
            <a:spcAft>
              <a:spcPct val="35000"/>
            </a:spcAft>
            <a:buNone/>
          </a:pPr>
          <a:r>
            <a:rPr lang="en-US" sz="3200" kern="1200" dirty="0"/>
            <a:t>Social</a:t>
          </a:r>
          <a:endParaRPr lang="en-GB" sz="3200" kern="1200" dirty="0"/>
        </a:p>
      </dsp:txBody>
      <dsp:txXfrm>
        <a:off x="2274705" y="2185060"/>
        <a:ext cx="3285418" cy="493892"/>
      </dsp:txXfrm>
    </dsp:sp>
    <dsp:sp modelId="{40234E85-FD52-4BDD-BDED-D8EF5CF9D543}">
      <dsp:nvSpPr>
        <dsp:cNvPr id="0" name=""/>
        <dsp:cNvSpPr/>
      </dsp:nvSpPr>
      <dsp:spPr>
        <a:xfrm>
          <a:off x="4164360" y="891802"/>
          <a:ext cx="2460107" cy="30804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35586" rIns="99568" bIns="99568" numCol="1" spcCol="1270" anchor="t" anchorCtr="0">
          <a:noAutofit/>
        </a:bodyPr>
        <a:lstStyle/>
        <a:p>
          <a:pPr marL="57150" lvl="1" indent="-57150" algn="l" defTabSz="488950">
            <a:lnSpc>
              <a:spcPct val="90000"/>
            </a:lnSpc>
            <a:spcBef>
              <a:spcPct val="0"/>
            </a:spcBef>
            <a:spcAft>
              <a:spcPct val="15000"/>
            </a:spcAft>
            <a:buChar char="•"/>
          </a:pPr>
          <a:r>
            <a:rPr lang="en-GB" sz="1100" kern="1200" dirty="0"/>
            <a:t>Community engagement</a:t>
          </a:r>
          <a:br>
            <a:rPr lang="en-GB" sz="1100" kern="1200" dirty="0"/>
          </a:br>
          <a:endParaRPr lang="en-GB" sz="1100" kern="1200" dirty="0"/>
        </a:p>
        <a:p>
          <a:pPr marL="57150" lvl="1" indent="-57150" algn="l" defTabSz="488950">
            <a:lnSpc>
              <a:spcPct val="90000"/>
            </a:lnSpc>
            <a:spcBef>
              <a:spcPct val="0"/>
            </a:spcBef>
            <a:spcAft>
              <a:spcPct val="15000"/>
            </a:spcAft>
            <a:buChar char="•"/>
          </a:pPr>
          <a:r>
            <a:rPr lang="en-GB" sz="1100" kern="1200"/>
            <a:t>Human rights</a:t>
          </a:r>
          <a:br>
            <a:rPr lang="en-GB" sz="1100" kern="1200"/>
          </a:br>
          <a:endParaRPr lang="en-GB" sz="1100" kern="1200"/>
        </a:p>
        <a:p>
          <a:pPr marL="57150" lvl="1" indent="-57150" algn="l" defTabSz="488950">
            <a:lnSpc>
              <a:spcPct val="90000"/>
            </a:lnSpc>
            <a:spcBef>
              <a:spcPct val="0"/>
            </a:spcBef>
            <a:spcAft>
              <a:spcPct val="15000"/>
            </a:spcAft>
            <a:buChar char="•"/>
          </a:pPr>
          <a:r>
            <a:rPr lang="en-GB" sz="1100" kern="1200" dirty="0"/>
            <a:t>Diversity</a:t>
          </a:r>
          <a:br>
            <a:rPr lang="en-GB" sz="1100" kern="1200" dirty="0"/>
          </a:br>
          <a:endParaRPr lang="en-GB" sz="1100" kern="1200" dirty="0"/>
        </a:p>
        <a:p>
          <a:pPr marL="57150" lvl="1" indent="-57150" algn="l" defTabSz="488950">
            <a:lnSpc>
              <a:spcPct val="90000"/>
            </a:lnSpc>
            <a:spcBef>
              <a:spcPct val="0"/>
            </a:spcBef>
            <a:spcAft>
              <a:spcPct val="15000"/>
            </a:spcAft>
            <a:buChar char="•"/>
          </a:pPr>
          <a:r>
            <a:rPr lang="en-GB" sz="1100" kern="1200" dirty="0"/>
            <a:t>Pay equity</a:t>
          </a:r>
          <a:br>
            <a:rPr lang="en-GB" sz="1100" kern="1200" dirty="0"/>
          </a:br>
          <a:endParaRPr lang="en-GB" sz="1100" kern="1200" dirty="0"/>
        </a:p>
        <a:p>
          <a:pPr marL="57150" lvl="1" indent="-57150" algn="l" defTabSz="488950">
            <a:lnSpc>
              <a:spcPct val="90000"/>
            </a:lnSpc>
            <a:spcBef>
              <a:spcPct val="0"/>
            </a:spcBef>
            <a:spcAft>
              <a:spcPct val="15000"/>
            </a:spcAft>
            <a:buChar char="•"/>
          </a:pPr>
          <a:r>
            <a:rPr lang="en-GB" sz="1100" kern="1200"/>
            <a:t>Lobbying</a:t>
          </a:r>
          <a:br>
            <a:rPr lang="en-GB" sz="1100" kern="1200"/>
          </a:br>
          <a:endParaRPr lang="en-GB" sz="1100" kern="1200"/>
        </a:p>
        <a:p>
          <a:pPr marL="57150" lvl="1" indent="-57150" algn="l" defTabSz="488950">
            <a:lnSpc>
              <a:spcPct val="90000"/>
            </a:lnSpc>
            <a:spcBef>
              <a:spcPct val="0"/>
            </a:spcBef>
            <a:spcAft>
              <a:spcPct val="15000"/>
            </a:spcAft>
            <a:buChar char="•"/>
          </a:pPr>
          <a:r>
            <a:rPr lang="en-GB" sz="1100" kern="1200" dirty="0"/>
            <a:t>Supply chain</a:t>
          </a:r>
        </a:p>
      </dsp:txBody>
      <dsp:txXfrm>
        <a:off x="4164360" y="891802"/>
        <a:ext cx="2460107" cy="3080408"/>
      </dsp:txXfrm>
    </dsp:sp>
    <dsp:sp modelId="{3EDAAC02-A426-4E7E-8197-04D854189BCB}">
      <dsp:nvSpPr>
        <dsp:cNvPr id="0" name=""/>
        <dsp:cNvSpPr/>
      </dsp:nvSpPr>
      <dsp:spPr>
        <a:xfrm>
          <a:off x="3670468" y="137359"/>
          <a:ext cx="987784" cy="987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469CB9-BBB3-40DE-9FC7-57155C508229}">
      <dsp:nvSpPr>
        <dsp:cNvPr id="0" name=""/>
        <dsp:cNvSpPr/>
      </dsp:nvSpPr>
      <dsp:spPr>
        <a:xfrm rot="16200000">
          <a:off x="5881187" y="2185060"/>
          <a:ext cx="3285418" cy="493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5586" bIns="0" numCol="1" spcCol="1270" anchor="t" anchorCtr="0">
          <a:noAutofit/>
        </a:bodyPr>
        <a:lstStyle/>
        <a:p>
          <a:pPr marL="0" lvl="0" indent="0" algn="r" defTabSz="1422400">
            <a:lnSpc>
              <a:spcPct val="90000"/>
            </a:lnSpc>
            <a:spcBef>
              <a:spcPct val="0"/>
            </a:spcBef>
            <a:spcAft>
              <a:spcPct val="35000"/>
            </a:spcAft>
            <a:buNone/>
          </a:pPr>
          <a:r>
            <a:rPr lang="en-US" sz="3200" kern="1200" dirty="0"/>
            <a:t>Governance</a:t>
          </a:r>
          <a:endParaRPr lang="en-GB" sz="3200" kern="1200" dirty="0"/>
        </a:p>
      </dsp:txBody>
      <dsp:txXfrm>
        <a:off x="5881187" y="2185060"/>
        <a:ext cx="3285418" cy="493892"/>
      </dsp:txXfrm>
    </dsp:sp>
    <dsp:sp modelId="{F4193871-77F7-4663-A8DB-A55C4EFC52B9}">
      <dsp:nvSpPr>
        <dsp:cNvPr id="0" name=""/>
        <dsp:cNvSpPr/>
      </dsp:nvSpPr>
      <dsp:spPr>
        <a:xfrm>
          <a:off x="7770842" y="891802"/>
          <a:ext cx="2460107" cy="30804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35586" rIns="99568" bIns="99568" numCol="1" spcCol="1270" anchor="t" anchorCtr="0">
          <a:noAutofit/>
        </a:bodyPr>
        <a:lstStyle/>
        <a:p>
          <a:pPr marL="57150" lvl="1" indent="-57150" algn="l" defTabSz="488950">
            <a:lnSpc>
              <a:spcPct val="90000"/>
            </a:lnSpc>
            <a:spcBef>
              <a:spcPct val="0"/>
            </a:spcBef>
            <a:spcAft>
              <a:spcPct val="15000"/>
            </a:spcAft>
            <a:buChar char="•"/>
          </a:pPr>
          <a:r>
            <a:rPr lang="en-GB" sz="1100" kern="1200" dirty="0"/>
            <a:t>Executive compensation</a:t>
          </a:r>
          <a:br>
            <a:rPr lang="en-GB" sz="1100" kern="1200" dirty="0"/>
          </a:br>
          <a:endParaRPr lang="en-GB" sz="1100" kern="1200" dirty="0"/>
        </a:p>
        <a:p>
          <a:pPr marL="57150" lvl="1" indent="-57150" algn="l" defTabSz="488950">
            <a:lnSpc>
              <a:spcPct val="90000"/>
            </a:lnSpc>
            <a:spcBef>
              <a:spcPct val="0"/>
            </a:spcBef>
            <a:spcAft>
              <a:spcPct val="15000"/>
            </a:spcAft>
            <a:buChar char="•"/>
          </a:pPr>
          <a:r>
            <a:rPr lang="en-US" sz="1100" kern="1200" dirty="0"/>
            <a:t>Executive committee, compensation committee elections</a:t>
          </a:r>
          <a:br>
            <a:rPr lang="en-US" sz="1100" kern="1200" dirty="0"/>
          </a:br>
          <a:endParaRPr lang="en-GB" sz="1100" kern="1200" dirty="0"/>
        </a:p>
        <a:p>
          <a:pPr marL="57150" lvl="1" indent="-57150" algn="l" defTabSz="488950">
            <a:lnSpc>
              <a:spcPct val="90000"/>
            </a:lnSpc>
            <a:spcBef>
              <a:spcPct val="0"/>
            </a:spcBef>
            <a:spcAft>
              <a:spcPct val="15000"/>
            </a:spcAft>
            <a:buChar char="•"/>
          </a:pPr>
          <a:r>
            <a:rPr lang="en-GB" sz="1100" kern="1200" dirty="0"/>
            <a:t>Partner promotion criteria</a:t>
          </a:r>
          <a:br>
            <a:rPr lang="en-GB" sz="1100" kern="1200" dirty="0"/>
          </a:br>
          <a:endParaRPr lang="en-GB" sz="1100" kern="1200" dirty="0"/>
        </a:p>
        <a:p>
          <a:pPr marL="57150" lvl="1" indent="-57150" algn="l" defTabSz="488950">
            <a:lnSpc>
              <a:spcPct val="90000"/>
            </a:lnSpc>
            <a:spcBef>
              <a:spcPct val="0"/>
            </a:spcBef>
            <a:spcAft>
              <a:spcPct val="15000"/>
            </a:spcAft>
            <a:buChar char="•"/>
          </a:pPr>
          <a:r>
            <a:rPr lang="en-GB" sz="1100" kern="1200" dirty="0"/>
            <a:t>Business ethics</a:t>
          </a:r>
          <a:br>
            <a:rPr lang="en-GB" sz="1100" kern="1200" dirty="0"/>
          </a:br>
          <a:endParaRPr lang="en-GB" sz="1100" kern="1200" dirty="0"/>
        </a:p>
        <a:p>
          <a:pPr marL="57150" lvl="1" indent="-57150" algn="l" defTabSz="488950">
            <a:lnSpc>
              <a:spcPct val="90000"/>
            </a:lnSpc>
            <a:spcBef>
              <a:spcPct val="0"/>
            </a:spcBef>
            <a:spcAft>
              <a:spcPct val="15000"/>
            </a:spcAft>
            <a:buChar char="•"/>
          </a:pPr>
          <a:r>
            <a:rPr lang="en-GB" sz="1100" kern="1200" dirty="0"/>
            <a:t>Risk management</a:t>
          </a:r>
          <a:br>
            <a:rPr lang="en-GB" sz="1100" kern="1200" dirty="0"/>
          </a:br>
          <a:endParaRPr lang="en-GB" sz="1100" kern="1200" dirty="0"/>
        </a:p>
        <a:p>
          <a:pPr marL="57150" lvl="1" indent="-57150" algn="l" defTabSz="488950" rtl="0">
            <a:lnSpc>
              <a:spcPct val="90000"/>
            </a:lnSpc>
            <a:spcBef>
              <a:spcPct val="0"/>
            </a:spcBef>
            <a:spcAft>
              <a:spcPct val="15000"/>
            </a:spcAft>
            <a:buChar char="•"/>
          </a:pPr>
          <a:r>
            <a:rPr lang="en-GB" sz="1100" kern="1200" dirty="0"/>
            <a:t>Conflicts</a:t>
          </a:r>
          <a:r>
            <a:rPr lang="en-GB" sz="1100" kern="1200" dirty="0">
              <a:latin typeface="Arial" panose="020B0604020202020204"/>
            </a:rPr>
            <a:t> </a:t>
          </a:r>
          <a:br>
            <a:rPr lang="en-GB" sz="1100" kern="1200" dirty="0">
              <a:latin typeface="Arial" panose="020B0604020202020204"/>
            </a:rPr>
          </a:br>
          <a:endParaRPr lang="en-GB" sz="1100" kern="1200" dirty="0"/>
        </a:p>
        <a:p>
          <a:pPr marL="57150" lvl="1" indent="-57150" algn="l" defTabSz="488950" rtl="0">
            <a:lnSpc>
              <a:spcPct val="90000"/>
            </a:lnSpc>
            <a:spcBef>
              <a:spcPct val="0"/>
            </a:spcBef>
            <a:spcAft>
              <a:spcPct val="15000"/>
            </a:spcAft>
            <a:buChar char="•"/>
          </a:pPr>
          <a:r>
            <a:rPr lang="en-GB" sz="1100" kern="1200" dirty="0">
              <a:latin typeface="Arial" panose="020B0604020202020204"/>
            </a:rPr>
            <a:t>Data Privacy/Cyber</a:t>
          </a:r>
          <a:endParaRPr lang="en-GB" sz="1100" kern="1200" dirty="0"/>
        </a:p>
        <a:p>
          <a:pPr marL="57150" lvl="1" indent="-57150" algn="l" defTabSz="488950" rtl="0">
            <a:lnSpc>
              <a:spcPct val="90000"/>
            </a:lnSpc>
            <a:spcBef>
              <a:spcPct val="0"/>
            </a:spcBef>
            <a:spcAft>
              <a:spcPct val="15000"/>
            </a:spcAft>
            <a:buChar char="•"/>
          </a:pPr>
          <a:endParaRPr lang="en-GB" sz="1100" kern="1200" dirty="0">
            <a:latin typeface="Arial" panose="020B0604020202020204"/>
          </a:endParaRPr>
        </a:p>
      </dsp:txBody>
      <dsp:txXfrm>
        <a:off x="7770842" y="891802"/>
        <a:ext cx="2460107" cy="3080408"/>
      </dsp:txXfrm>
    </dsp:sp>
    <dsp:sp modelId="{178E7007-EA3B-4989-B57E-7C955D851E37}">
      <dsp:nvSpPr>
        <dsp:cNvPr id="0" name=""/>
        <dsp:cNvSpPr/>
      </dsp:nvSpPr>
      <dsp:spPr>
        <a:xfrm>
          <a:off x="7276950" y="137359"/>
          <a:ext cx="987784" cy="987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93739-CE61-48AF-BC8C-82C34D9D4019}">
      <dsp:nvSpPr>
        <dsp:cNvPr id="0" name=""/>
        <dsp:cNvSpPr/>
      </dsp:nvSpPr>
      <dsp:spPr>
        <a:xfrm>
          <a:off x="2342" y="0"/>
          <a:ext cx="2284582" cy="52120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There are no standardized metrics across borders</a:t>
          </a:r>
          <a:r>
            <a:rPr lang="en-US" sz="2400" kern="1200" dirty="0">
              <a:latin typeface="Arial" panose="020B0604020202020204"/>
            </a:rPr>
            <a:t> </a:t>
          </a:r>
          <a:endParaRPr lang="en-US" sz="2400" kern="1200" dirty="0"/>
        </a:p>
      </dsp:txBody>
      <dsp:txXfrm>
        <a:off x="69255" y="66913"/>
        <a:ext cx="2150756" cy="5078254"/>
      </dsp:txXfrm>
    </dsp:sp>
    <dsp:sp modelId="{3D4E4FB1-8480-4F47-8959-70EDEA9A908D}">
      <dsp:nvSpPr>
        <dsp:cNvPr id="0" name=""/>
        <dsp:cNvSpPr/>
      </dsp:nvSpPr>
      <dsp:spPr>
        <a:xfrm>
          <a:off x="2670734" y="0"/>
          <a:ext cx="2284582" cy="52120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Most firms face a patchwork of regulations and expectations </a:t>
          </a:r>
          <a:endParaRPr lang="en-US" sz="2400" kern="1200" dirty="0"/>
        </a:p>
      </dsp:txBody>
      <dsp:txXfrm>
        <a:off x="2737647" y="66913"/>
        <a:ext cx="2150756" cy="5078254"/>
      </dsp:txXfrm>
    </dsp:sp>
    <dsp:sp modelId="{11457A5E-D82D-4007-85EA-483DD2C02105}">
      <dsp:nvSpPr>
        <dsp:cNvPr id="0" name=""/>
        <dsp:cNvSpPr/>
      </dsp:nvSpPr>
      <dsp:spPr>
        <a:xfrm>
          <a:off x="5339126" y="0"/>
          <a:ext cx="2284582" cy="52120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D&amp;I and environmental obligations are constantly changing in light of new research and political leadership</a:t>
          </a:r>
        </a:p>
      </dsp:txBody>
      <dsp:txXfrm>
        <a:off x="5406039" y="66913"/>
        <a:ext cx="2150756" cy="5078254"/>
      </dsp:txXfrm>
    </dsp:sp>
    <dsp:sp modelId="{E36357D6-B336-4260-AC8E-F4CA7ACF41DC}">
      <dsp:nvSpPr>
        <dsp:cNvPr id="0" name=""/>
        <dsp:cNvSpPr/>
      </dsp:nvSpPr>
      <dsp:spPr>
        <a:xfrm>
          <a:off x="8007518" y="0"/>
          <a:ext cx="2284582" cy="5212080"/>
        </a:xfrm>
        <a:prstGeom prst="roundRect">
          <a:avLst>
            <a:gd name="adj" fmla="val 10000"/>
          </a:avLst>
        </a:prstGeom>
        <a:solidFill>
          <a:schemeClr val="accent5"/>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Materiality assessments are one of many tools employed to collect data that will help manage uncertainty</a:t>
          </a:r>
          <a:r>
            <a:rPr lang="en-US" sz="2400" kern="1200" dirty="0">
              <a:latin typeface="Arial" panose="020B0604020202020204"/>
            </a:rPr>
            <a:t> </a:t>
          </a:r>
          <a:endParaRPr lang="en-US" sz="2400" kern="1200" dirty="0"/>
        </a:p>
      </dsp:txBody>
      <dsp:txXfrm>
        <a:off x="8074431" y="66913"/>
        <a:ext cx="2150756" cy="5078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5AA2D-0102-40E4-BB8F-EDDDAA53C371}">
      <dsp:nvSpPr>
        <dsp:cNvPr id="0" name=""/>
        <dsp:cNvSpPr/>
      </dsp:nvSpPr>
      <dsp:spPr>
        <a:xfrm>
          <a:off x="4593" y="0"/>
          <a:ext cx="2008371" cy="112840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1. Assessment and Framework</a:t>
          </a:r>
          <a:endParaRPr lang="en-GB" sz="2000" kern="1200" dirty="0"/>
        </a:p>
      </dsp:txBody>
      <dsp:txXfrm>
        <a:off x="37643" y="33050"/>
        <a:ext cx="1942271" cy="1062309"/>
      </dsp:txXfrm>
    </dsp:sp>
    <dsp:sp modelId="{24E33F54-9804-4CF9-B78B-1AA59348BCAF}">
      <dsp:nvSpPr>
        <dsp:cNvPr id="0" name=""/>
        <dsp:cNvSpPr/>
      </dsp:nvSpPr>
      <dsp:spPr>
        <a:xfrm>
          <a:off x="2213802" y="315166"/>
          <a:ext cx="425774" cy="498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213802" y="414781"/>
        <a:ext cx="298042" cy="298846"/>
      </dsp:txXfrm>
    </dsp:sp>
    <dsp:sp modelId="{94D022DA-9464-4E4E-80F9-75C1E7EFFCFB}">
      <dsp:nvSpPr>
        <dsp:cNvPr id="0" name=""/>
        <dsp:cNvSpPr/>
      </dsp:nvSpPr>
      <dsp:spPr>
        <a:xfrm>
          <a:off x="2816313" y="0"/>
          <a:ext cx="2008371" cy="112840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2. Implementation</a:t>
          </a:r>
          <a:endParaRPr lang="en-GB" sz="2000" kern="1200" dirty="0"/>
        </a:p>
      </dsp:txBody>
      <dsp:txXfrm>
        <a:off x="2849363" y="33050"/>
        <a:ext cx="1942271" cy="1062309"/>
      </dsp:txXfrm>
    </dsp:sp>
    <dsp:sp modelId="{294129EC-0106-4768-8715-EB1462A35344}">
      <dsp:nvSpPr>
        <dsp:cNvPr id="0" name=""/>
        <dsp:cNvSpPr/>
      </dsp:nvSpPr>
      <dsp:spPr>
        <a:xfrm>
          <a:off x="5027203" y="315166"/>
          <a:ext cx="429338" cy="498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027203" y="414781"/>
        <a:ext cx="300537" cy="298846"/>
      </dsp:txXfrm>
    </dsp:sp>
    <dsp:sp modelId="{0EA1EB7C-D41E-463A-9440-60AEF69107C1}">
      <dsp:nvSpPr>
        <dsp:cNvPr id="0" name=""/>
        <dsp:cNvSpPr/>
      </dsp:nvSpPr>
      <dsp:spPr>
        <a:xfrm>
          <a:off x="5634757" y="0"/>
          <a:ext cx="2008371" cy="112840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3. Measurement</a:t>
          </a:r>
          <a:endParaRPr lang="en-GB" sz="2000" kern="1200" dirty="0"/>
        </a:p>
      </dsp:txBody>
      <dsp:txXfrm>
        <a:off x="5667807" y="33050"/>
        <a:ext cx="1942271" cy="1062309"/>
      </dsp:txXfrm>
    </dsp:sp>
    <dsp:sp modelId="{A95447A7-3730-4719-83BB-3F2E8387DD0C}">
      <dsp:nvSpPr>
        <dsp:cNvPr id="0" name=""/>
        <dsp:cNvSpPr/>
      </dsp:nvSpPr>
      <dsp:spPr>
        <a:xfrm>
          <a:off x="7842285" y="315166"/>
          <a:ext cx="422211" cy="498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7842285" y="414781"/>
        <a:ext cx="295548" cy="298846"/>
      </dsp:txXfrm>
    </dsp:sp>
    <dsp:sp modelId="{1A56C761-FC00-4C4B-B2B2-B67168B8CD1E}">
      <dsp:nvSpPr>
        <dsp:cNvPr id="0" name=""/>
        <dsp:cNvSpPr/>
      </dsp:nvSpPr>
      <dsp:spPr>
        <a:xfrm>
          <a:off x="8439753" y="0"/>
          <a:ext cx="2008371" cy="112840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4. Reporting</a:t>
          </a:r>
          <a:endParaRPr lang="en-GB" sz="2000" kern="1200" dirty="0"/>
        </a:p>
      </dsp:txBody>
      <dsp:txXfrm>
        <a:off x="8472803" y="33050"/>
        <a:ext cx="1942271" cy="10623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76A1D-9511-4DF3-ABFC-30AD348CC8C3}">
      <dsp:nvSpPr>
        <dsp:cNvPr id="0" name=""/>
        <dsp:cNvSpPr/>
      </dsp:nvSpPr>
      <dsp:spPr>
        <a:xfrm rot="10800000">
          <a:off x="2037426" y="657"/>
          <a:ext cx="7338924" cy="7556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200" tIns="64770" rIns="120904" bIns="64770" numCol="1" spcCol="1270" anchor="ctr" anchorCtr="0">
          <a:noAutofit/>
        </a:bodyPr>
        <a:lstStyle/>
        <a:p>
          <a:pPr marL="0" lvl="0" indent="0" algn="ctr" defTabSz="755650" rtl="0">
            <a:lnSpc>
              <a:spcPct val="90000"/>
            </a:lnSpc>
            <a:spcBef>
              <a:spcPct val="0"/>
            </a:spcBef>
            <a:spcAft>
              <a:spcPct val="35000"/>
            </a:spcAft>
            <a:buNone/>
          </a:pPr>
          <a:r>
            <a:rPr lang="en-US" sz="1700" b="0" kern="1200" dirty="0">
              <a:latin typeface="+mj-lt"/>
            </a:rPr>
            <a:t>Ensure engagement across the business and support from executive management.</a:t>
          </a:r>
          <a:endParaRPr lang="en-GB" sz="1700" b="0" kern="1200" dirty="0">
            <a:latin typeface="+mj-lt"/>
          </a:endParaRPr>
        </a:p>
      </dsp:txBody>
      <dsp:txXfrm rot="10800000">
        <a:off x="2074312" y="37543"/>
        <a:ext cx="7265152" cy="681832"/>
      </dsp:txXfrm>
    </dsp:sp>
    <dsp:sp modelId="{56663F11-EA86-4650-A466-D73854A0845C}">
      <dsp:nvSpPr>
        <dsp:cNvPr id="0" name=""/>
        <dsp:cNvSpPr/>
      </dsp:nvSpPr>
      <dsp:spPr>
        <a:xfrm>
          <a:off x="1221465" y="657"/>
          <a:ext cx="755604" cy="75560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99FF83-8136-4388-952C-5C0F76692828}">
      <dsp:nvSpPr>
        <dsp:cNvPr id="0" name=""/>
        <dsp:cNvSpPr/>
      </dsp:nvSpPr>
      <dsp:spPr>
        <a:xfrm rot="10800000">
          <a:off x="2037426" y="945162"/>
          <a:ext cx="7338924" cy="7556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200" tIns="64770" rIns="120904" bIns="64770" numCol="1" spcCol="1270" anchor="ctr" anchorCtr="0">
          <a:noAutofit/>
        </a:bodyPr>
        <a:lstStyle/>
        <a:p>
          <a:pPr marL="0" lvl="0" indent="0" algn="ctr" defTabSz="755650" rtl="0">
            <a:lnSpc>
              <a:spcPct val="90000"/>
            </a:lnSpc>
            <a:spcBef>
              <a:spcPct val="0"/>
            </a:spcBef>
            <a:spcAft>
              <a:spcPct val="35000"/>
            </a:spcAft>
            <a:buNone/>
          </a:pPr>
          <a:r>
            <a:rPr lang="en-US" sz="1700" b="0" kern="1200" dirty="0">
              <a:latin typeface="+mj-lt"/>
            </a:rPr>
            <a:t>Carefully plan each project stage and always keep the objective in mind. </a:t>
          </a:r>
        </a:p>
      </dsp:txBody>
      <dsp:txXfrm rot="10800000">
        <a:off x="2074312" y="982048"/>
        <a:ext cx="7265152" cy="681832"/>
      </dsp:txXfrm>
    </dsp:sp>
    <dsp:sp modelId="{E62B1B98-9DE7-4D02-B64C-3402A78A9E0D}">
      <dsp:nvSpPr>
        <dsp:cNvPr id="0" name=""/>
        <dsp:cNvSpPr/>
      </dsp:nvSpPr>
      <dsp:spPr>
        <a:xfrm>
          <a:off x="1183375" y="954683"/>
          <a:ext cx="755604" cy="75560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720D9F-8941-4541-8050-5674EE78BA47}">
      <dsp:nvSpPr>
        <dsp:cNvPr id="0" name=""/>
        <dsp:cNvSpPr/>
      </dsp:nvSpPr>
      <dsp:spPr>
        <a:xfrm rot="10800000">
          <a:off x="2037426" y="1889667"/>
          <a:ext cx="7338924" cy="7556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200" tIns="64770" rIns="120904"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mj-lt"/>
            </a:rPr>
            <a:t>Make sure to share the results with stakeholders and consider where it makes sense to circulate them via internal or external channels.</a:t>
          </a:r>
          <a:endParaRPr lang="en-GB" sz="1700" kern="1200" dirty="0">
            <a:latin typeface="+mj-lt"/>
          </a:endParaRPr>
        </a:p>
      </dsp:txBody>
      <dsp:txXfrm rot="10800000">
        <a:off x="2074312" y="1926553"/>
        <a:ext cx="7265152" cy="681832"/>
      </dsp:txXfrm>
    </dsp:sp>
    <dsp:sp modelId="{6A1D6C8B-B5ED-4659-A4BD-57BAD4E188EF}">
      <dsp:nvSpPr>
        <dsp:cNvPr id="0" name=""/>
        <dsp:cNvSpPr/>
      </dsp:nvSpPr>
      <dsp:spPr>
        <a:xfrm>
          <a:off x="1192903" y="1889667"/>
          <a:ext cx="755604" cy="7556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6FE550-0C36-4324-8D0B-A3451A843347}">
      <dsp:nvSpPr>
        <dsp:cNvPr id="0" name=""/>
        <dsp:cNvSpPr/>
      </dsp:nvSpPr>
      <dsp:spPr>
        <a:xfrm rot="10800000">
          <a:off x="2037426" y="2834172"/>
          <a:ext cx="7338924" cy="7556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200" tIns="64770" rIns="120904"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mj-lt"/>
            </a:rPr>
            <a:t>When sharing results be clear about what the project’s goal were and keep your findings concise.  </a:t>
          </a:r>
          <a:endParaRPr lang="en-GB" sz="1700" kern="1200" dirty="0">
            <a:latin typeface="+mj-lt"/>
          </a:endParaRPr>
        </a:p>
      </dsp:txBody>
      <dsp:txXfrm rot="10800000">
        <a:off x="2074312" y="2871058"/>
        <a:ext cx="7265152" cy="681832"/>
      </dsp:txXfrm>
    </dsp:sp>
    <dsp:sp modelId="{6A1D4B0A-08C5-4FC0-8D5E-9DCF217C3C27}">
      <dsp:nvSpPr>
        <dsp:cNvPr id="0" name=""/>
        <dsp:cNvSpPr/>
      </dsp:nvSpPr>
      <dsp:spPr>
        <a:xfrm>
          <a:off x="1192699" y="2834172"/>
          <a:ext cx="755604" cy="75560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0.0489</cdr:x>
      <cdr:y>0.47287</cdr:y>
    </cdr:from>
    <cdr:to>
      <cdr:x>0.91513</cdr:x>
      <cdr:y>0.47287</cdr:y>
    </cdr:to>
    <cdr:cxnSp macro="">
      <cdr:nvCxnSpPr>
        <cdr:cNvPr id="6" name="Straight Connector 5">
          <a:extLst xmlns:a="http://schemas.openxmlformats.org/drawingml/2006/main">
            <a:ext uri="{FF2B5EF4-FFF2-40B4-BE49-F238E27FC236}">
              <a16:creationId xmlns:a16="http://schemas.microsoft.com/office/drawing/2014/main" id="{11FC19F5-DF87-DA69-8B42-9F5C8D3BA17B}"/>
            </a:ext>
          </a:extLst>
        </cdr:cNvPr>
        <cdr:cNvCxnSpPr/>
      </cdr:nvCxnSpPr>
      <cdr:spPr>
        <a:xfrm xmlns:a="http://schemas.openxmlformats.org/drawingml/2006/main">
          <a:off x="349406" y="1853971"/>
          <a:ext cx="6189259"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0.0489</cdr:x>
      <cdr:y>0.47287</cdr:y>
    </cdr:from>
    <cdr:to>
      <cdr:x>0.98102</cdr:x>
      <cdr:y>0.47287</cdr:y>
    </cdr:to>
    <cdr:cxnSp macro="">
      <cdr:nvCxnSpPr>
        <cdr:cNvPr id="8" name="Straight Connector 7">
          <a:extLst xmlns:a="http://schemas.openxmlformats.org/drawingml/2006/main">
            <a:ext uri="{FF2B5EF4-FFF2-40B4-BE49-F238E27FC236}">
              <a16:creationId xmlns:a16="http://schemas.microsoft.com/office/drawing/2014/main" id="{3EE0838B-B95D-ABD8-1EE4-2D42932DEFFB}"/>
            </a:ext>
          </a:extLst>
        </cdr:cNvPr>
        <cdr:cNvCxnSpPr/>
      </cdr:nvCxnSpPr>
      <cdr:spPr>
        <a:xfrm xmlns:a="http://schemas.openxmlformats.org/drawingml/2006/main">
          <a:off x="349406" y="1853971"/>
          <a:ext cx="6660107" cy="0"/>
        </a:xfrm>
        <a:prstGeom xmlns:a="http://schemas.openxmlformats.org/drawingml/2006/main" prst="line">
          <a:avLst/>
        </a:prstGeom>
        <a:ln xmlns:a="http://schemas.openxmlformats.org/drawingml/2006/main">
          <a:solidFill>
            <a:schemeClr val="accent1">
              <a:lumMod val="20000"/>
              <a:lumOff val="8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0.17314</cdr:x>
      <cdr:y>0.68017</cdr:y>
    </cdr:from>
    <cdr:to>
      <cdr:x>0.44886</cdr:x>
      <cdr:y>0.74794</cdr:y>
    </cdr:to>
    <cdr:sp macro="" textlink="">
      <cdr:nvSpPr>
        <cdr:cNvPr id="2" name="TextBox 2">
          <a:extLst xmlns:a="http://schemas.openxmlformats.org/drawingml/2006/main">
            <a:ext uri="{FF2B5EF4-FFF2-40B4-BE49-F238E27FC236}">
              <a16:creationId xmlns:a16="http://schemas.microsoft.com/office/drawing/2014/main" id="{80E68024-4285-2767-21FF-7D2A532F1A27}"/>
            </a:ext>
          </a:extLst>
        </cdr:cNvPr>
        <cdr:cNvSpPr txBox="1"/>
      </cdr:nvSpPr>
      <cdr:spPr>
        <a:xfrm xmlns:a="http://schemas.openxmlformats.org/drawingml/2006/main">
          <a:off x="1136775" y="2471195"/>
          <a:ext cx="1810334"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solidFill>
                <a:schemeClr val="bg1"/>
              </a:solidFill>
            </a:rPr>
            <a:t>Greenhouse Gas Reduction</a:t>
          </a:r>
          <a:endParaRPr lang="en-GB" sz="1000" dirty="0">
            <a:solidFill>
              <a:schemeClr val="bg1"/>
            </a:solidFill>
          </a:endParaRPr>
        </a:p>
      </cdr:txBody>
    </cdr:sp>
  </cdr:relSizeAnchor>
  <cdr:relSizeAnchor xmlns:cdr="http://schemas.openxmlformats.org/drawingml/2006/chartDrawing">
    <cdr:from>
      <cdr:x>0.7267</cdr:x>
      <cdr:y>0.71132</cdr:y>
    </cdr:from>
    <cdr:to>
      <cdr:x>0.97111</cdr:x>
      <cdr:y>0.82145</cdr:y>
    </cdr:to>
    <cdr:sp macro="" textlink="">
      <cdr:nvSpPr>
        <cdr:cNvPr id="3" name="TextBox 2">
          <a:extLst xmlns:a="http://schemas.openxmlformats.org/drawingml/2006/main">
            <a:ext uri="{FF2B5EF4-FFF2-40B4-BE49-F238E27FC236}">
              <a16:creationId xmlns:a16="http://schemas.microsoft.com/office/drawing/2014/main" id="{80E68024-4285-2767-21FF-7D2A532F1A27}"/>
            </a:ext>
          </a:extLst>
        </cdr:cNvPr>
        <cdr:cNvSpPr txBox="1"/>
      </cdr:nvSpPr>
      <cdr:spPr>
        <a:xfrm xmlns:a="http://schemas.openxmlformats.org/drawingml/2006/main">
          <a:off x="4771343" y="2584394"/>
          <a:ext cx="1604768"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solidFill>
                <a:schemeClr val="bg1"/>
              </a:solidFill>
            </a:rPr>
            <a:t>Community engagement</a:t>
          </a:r>
        </a:p>
        <a:p xmlns:a="http://schemas.openxmlformats.org/drawingml/2006/main">
          <a:endParaRPr lang="en-GB" sz="1000" dirty="0">
            <a:solidFill>
              <a:schemeClr val="bg1"/>
            </a:solidFill>
          </a:endParaRPr>
        </a:p>
      </cdr:txBody>
    </cdr:sp>
  </cdr:relSizeAnchor>
  <cdr:relSizeAnchor xmlns:cdr="http://schemas.openxmlformats.org/drawingml/2006/chartDrawing">
    <cdr:from>
      <cdr:x>0.705</cdr:x>
      <cdr:y>0.30236</cdr:y>
    </cdr:from>
    <cdr:to>
      <cdr:x>0.86344</cdr:x>
      <cdr:y>0.37013</cdr:y>
    </cdr:to>
    <cdr:sp macro="" textlink="">
      <cdr:nvSpPr>
        <cdr:cNvPr id="4" name="TextBox 2">
          <a:extLst xmlns:a="http://schemas.openxmlformats.org/drawingml/2006/main">
            <a:ext uri="{FF2B5EF4-FFF2-40B4-BE49-F238E27FC236}">
              <a16:creationId xmlns:a16="http://schemas.microsoft.com/office/drawing/2014/main" id="{80E68024-4285-2767-21FF-7D2A532F1A27}"/>
            </a:ext>
          </a:extLst>
        </cdr:cNvPr>
        <cdr:cNvSpPr txBox="1"/>
      </cdr:nvSpPr>
      <cdr:spPr>
        <a:xfrm xmlns:a="http://schemas.openxmlformats.org/drawingml/2006/main">
          <a:off x="4628849" y="1098553"/>
          <a:ext cx="1040313"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solidFill>
                <a:schemeClr val="bg1"/>
              </a:solidFill>
            </a:rPr>
            <a:t>Diversity</a:t>
          </a:r>
          <a:endParaRPr lang="en-GB" sz="1000" dirty="0">
            <a:solidFill>
              <a:schemeClr val="bg1"/>
            </a:solidFill>
          </a:endParaRPr>
        </a:p>
      </cdr:txBody>
    </cdr:sp>
  </cdr:relSizeAnchor>
  <cdr:relSizeAnchor xmlns:cdr="http://schemas.openxmlformats.org/drawingml/2006/chartDrawing">
    <cdr:from>
      <cdr:x>0.51469</cdr:x>
      <cdr:y>0.13384</cdr:y>
    </cdr:from>
    <cdr:to>
      <cdr:x>0.76917</cdr:x>
      <cdr:y>0.20161</cdr:y>
    </cdr:to>
    <cdr:sp macro="" textlink="">
      <cdr:nvSpPr>
        <cdr:cNvPr id="5" name="TextBox 2">
          <a:extLst xmlns:a="http://schemas.openxmlformats.org/drawingml/2006/main">
            <a:ext uri="{FF2B5EF4-FFF2-40B4-BE49-F238E27FC236}">
              <a16:creationId xmlns:a16="http://schemas.microsoft.com/office/drawing/2014/main" id="{80E68024-4285-2767-21FF-7D2A532F1A27}"/>
            </a:ext>
          </a:extLst>
        </cdr:cNvPr>
        <cdr:cNvSpPr txBox="1"/>
      </cdr:nvSpPr>
      <cdr:spPr>
        <a:xfrm xmlns:a="http://schemas.openxmlformats.org/drawingml/2006/main">
          <a:off x="3379353" y="486287"/>
          <a:ext cx="1670876"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solidFill>
                <a:schemeClr val="bg1"/>
              </a:solidFill>
            </a:rPr>
            <a:t>Pay equity</a:t>
          </a:r>
          <a:endParaRPr lang="en-GB" sz="1000" dirty="0">
            <a:solidFill>
              <a:schemeClr val="bg1"/>
            </a:solidFill>
          </a:endParaRPr>
        </a:p>
      </cdr:txBody>
    </cdr:sp>
  </cdr:relSizeAnchor>
  <cdr:relSizeAnchor xmlns:cdr="http://schemas.openxmlformats.org/drawingml/2006/chartDrawing">
    <cdr:from>
      <cdr:x>0.84195</cdr:x>
      <cdr:y>0.16773</cdr:y>
    </cdr:from>
    <cdr:to>
      <cdr:x>0.99994</cdr:x>
      <cdr:y>0.27786</cdr:y>
    </cdr:to>
    <cdr:sp macro="" textlink="">
      <cdr:nvSpPr>
        <cdr:cNvPr id="7" name="TextBox 2">
          <a:extLst xmlns:a="http://schemas.openxmlformats.org/drawingml/2006/main">
            <a:ext uri="{FF2B5EF4-FFF2-40B4-BE49-F238E27FC236}">
              <a16:creationId xmlns:a16="http://schemas.microsoft.com/office/drawing/2014/main" id="{80E68024-4285-2767-21FF-7D2A532F1A27}"/>
            </a:ext>
          </a:extLst>
        </cdr:cNvPr>
        <cdr:cNvSpPr txBox="1"/>
      </cdr:nvSpPr>
      <cdr:spPr>
        <a:xfrm xmlns:a="http://schemas.openxmlformats.org/drawingml/2006/main">
          <a:off x="5528064" y="609398"/>
          <a:ext cx="103735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solidFill>
                <a:schemeClr val="bg1"/>
              </a:solidFill>
            </a:rPr>
            <a:t>Risk management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88B35-BDAE-C442-91E5-ECB6F9E2F555}"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836B2-136C-634E-9E4F-B90B99C4907A}" type="slidenum">
              <a:rPr lang="en-US" smtClean="0"/>
              <a:t>‹#›</a:t>
            </a:fld>
            <a:endParaRPr lang="en-US"/>
          </a:p>
        </p:txBody>
      </p:sp>
    </p:spTree>
    <p:extLst>
      <p:ext uri="{BB962C8B-B14F-4D97-AF65-F5344CB8AC3E}">
        <p14:creationId xmlns:p14="http://schemas.microsoft.com/office/powerpoint/2010/main" val="157423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ESG Research - </a:t>
            </a:r>
            <a:r>
              <a:rPr lang="en-US" dirty="0"/>
              <a:t>Chris Post, Market Research &amp; Competitive Insights October 2022</a:t>
            </a:r>
          </a:p>
          <a:p>
            <a:endParaRPr lang="en-GB" dirty="0"/>
          </a:p>
        </p:txBody>
      </p:sp>
      <p:sp>
        <p:nvSpPr>
          <p:cNvPr id="4" name="Slide Number Placeholder 3"/>
          <p:cNvSpPr>
            <a:spLocks noGrp="1"/>
          </p:cNvSpPr>
          <p:nvPr>
            <p:ph type="sldNum" sz="quarter" idx="5"/>
          </p:nvPr>
        </p:nvSpPr>
        <p:spPr/>
        <p:txBody>
          <a:bodyPr/>
          <a:lstStyle/>
          <a:p>
            <a:fld id="{5FA836B2-136C-634E-9E4F-B90B99C4907A}" type="slidenum">
              <a:rPr lang="en-US" smtClean="0"/>
              <a:t>3</a:t>
            </a:fld>
            <a:endParaRPr lang="en-US"/>
          </a:p>
        </p:txBody>
      </p:sp>
    </p:spTree>
    <p:extLst>
      <p:ext uri="{BB962C8B-B14F-4D97-AF65-F5344CB8AC3E}">
        <p14:creationId xmlns:p14="http://schemas.microsoft.com/office/powerpoint/2010/main" val="144776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A836B2-136C-634E-9E4F-B90B99C4907A}" type="slidenum">
              <a:rPr lang="en-US" smtClean="0"/>
              <a:t>7</a:t>
            </a:fld>
            <a:endParaRPr lang="en-US"/>
          </a:p>
        </p:txBody>
      </p:sp>
    </p:spTree>
    <p:extLst>
      <p:ext uri="{BB962C8B-B14F-4D97-AF65-F5344CB8AC3E}">
        <p14:creationId xmlns:p14="http://schemas.microsoft.com/office/powerpoint/2010/main" val="310166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Qs</a:t>
            </a:r>
            <a:endParaRPr lang="en-GB" dirty="0"/>
          </a:p>
        </p:txBody>
      </p:sp>
      <p:sp>
        <p:nvSpPr>
          <p:cNvPr id="4" name="Slide Number Placeholder 3"/>
          <p:cNvSpPr>
            <a:spLocks noGrp="1"/>
          </p:cNvSpPr>
          <p:nvPr>
            <p:ph type="sldNum" sz="quarter" idx="5"/>
          </p:nvPr>
        </p:nvSpPr>
        <p:spPr/>
        <p:txBody>
          <a:bodyPr/>
          <a:lstStyle/>
          <a:p>
            <a:fld id="{5FA836B2-136C-634E-9E4F-B90B99C4907A}" type="slidenum">
              <a:rPr lang="en-US" smtClean="0"/>
              <a:t>8</a:t>
            </a:fld>
            <a:endParaRPr lang="en-US"/>
          </a:p>
        </p:txBody>
      </p:sp>
    </p:spTree>
    <p:extLst>
      <p:ext uri="{BB962C8B-B14F-4D97-AF65-F5344CB8AC3E}">
        <p14:creationId xmlns:p14="http://schemas.microsoft.com/office/powerpoint/2010/main" val="388591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Qs</a:t>
            </a:r>
            <a:endParaRPr lang="en-GB" dirty="0"/>
          </a:p>
        </p:txBody>
      </p:sp>
      <p:sp>
        <p:nvSpPr>
          <p:cNvPr id="4" name="Slide Number Placeholder 3"/>
          <p:cNvSpPr>
            <a:spLocks noGrp="1"/>
          </p:cNvSpPr>
          <p:nvPr>
            <p:ph type="sldNum" sz="quarter" idx="5"/>
          </p:nvPr>
        </p:nvSpPr>
        <p:spPr/>
        <p:txBody>
          <a:bodyPr/>
          <a:lstStyle/>
          <a:p>
            <a:fld id="{5FA836B2-136C-634E-9E4F-B90B99C4907A}" type="slidenum">
              <a:rPr lang="en-US" smtClean="0"/>
              <a:t>9</a:t>
            </a:fld>
            <a:endParaRPr lang="en-US"/>
          </a:p>
        </p:txBody>
      </p:sp>
    </p:spTree>
    <p:extLst>
      <p:ext uri="{BB962C8B-B14F-4D97-AF65-F5344CB8AC3E}">
        <p14:creationId xmlns:p14="http://schemas.microsoft.com/office/powerpoint/2010/main" val="396924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A836B2-136C-634E-9E4F-B90B99C4907A}" type="slidenum">
              <a:rPr lang="en-US" smtClean="0"/>
              <a:t>12</a:t>
            </a:fld>
            <a:endParaRPr lang="en-US"/>
          </a:p>
        </p:txBody>
      </p:sp>
    </p:spTree>
    <p:extLst>
      <p:ext uri="{BB962C8B-B14F-4D97-AF65-F5344CB8AC3E}">
        <p14:creationId xmlns:p14="http://schemas.microsoft.com/office/powerpoint/2010/main" val="233268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A836B2-136C-634E-9E4F-B90B99C4907A}" type="slidenum">
              <a:rPr lang="en-US" smtClean="0"/>
              <a:t>15</a:t>
            </a:fld>
            <a:endParaRPr lang="en-US"/>
          </a:p>
        </p:txBody>
      </p:sp>
    </p:spTree>
    <p:extLst>
      <p:ext uri="{BB962C8B-B14F-4D97-AF65-F5344CB8AC3E}">
        <p14:creationId xmlns:p14="http://schemas.microsoft.com/office/powerpoint/2010/main" val="2840942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3276D7C2-2A41-375E-A534-D046318A7AC8}"/>
              </a:ext>
              <a:ext uri="{C183D7F6-B498-43B3-948B-1728B52AA6E4}">
                <adec:decorative xmlns:adec="http://schemas.microsoft.com/office/drawing/2017/decorative" val="1"/>
              </a:ext>
            </a:extLst>
          </p:cNvPr>
          <p:cNvSpPr>
            <a:spLocks noGrp="1"/>
          </p:cNvSpPr>
          <p:nvPr>
            <p:ph type="body" sz="quarter" idx="13" hasCustomPrompt="1"/>
          </p:nvPr>
        </p:nvSpPr>
        <p:spPr>
          <a:xfrm>
            <a:off x="9309100" y="0"/>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PHOTO CREDIT HERE</a:t>
            </a:r>
          </a:p>
        </p:txBody>
      </p:sp>
      <p:sp>
        <p:nvSpPr>
          <p:cNvPr id="13" name="Picture Placeholder 16">
            <a:extLst>
              <a:ext uri="{FF2B5EF4-FFF2-40B4-BE49-F238E27FC236}">
                <a16:creationId xmlns:a16="http://schemas.microsoft.com/office/drawing/2014/main" id="{CC546957-FC9E-1126-923E-A7E2A8958BCA}"/>
              </a:ext>
              <a:ext uri="{C183D7F6-B498-43B3-948B-1728B52AA6E4}">
                <adec:decorative xmlns:adec="http://schemas.microsoft.com/office/drawing/2017/decorative" val="1"/>
              </a:ext>
            </a:extLst>
          </p:cNvPr>
          <p:cNvSpPr>
            <a:spLocks noGrp="1"/>
          </p:cNvSpPr>
          <p:nvPr>
            <p:ph type="pic" sz="quarter" idx="11" hasCustomPrompt="1"/>
          </p:nvPr>
        </p:nvSpPr>
        <p:spPr>
          <a:xfrm>
            <a:off x="250311" y="250826"/>
            <a:ext cx="11690864" cy="5964780"/>
          </a:xfrm>
          <a:custGeom>
            <a:avLst/>
            <a:gdLst>
              <a:gd name="connsiteX0" fmla="*/ 0 w 11690350"/>
              <a:gd name="connsiteY0" fmla="*/ 0 h 6356349"/>
              <a:gd name="connsiteX1" fmla="*/ 11690350 w 11690350"/>
              <a:gd name="connsiteY1" fmla="*/ 0 h 6356349"/>
              <a:gd name="connsiteX2" fmla="*/ 11690350 w 11690350"/>
              <a:gd name="connsiteY2" fmla="*/ 6356349 h 6356349"/>
              <a:gd name="connsiteX3" fmla="*/ 5003799 w 11690350"/>
              <a:gd name="connsiteY3" fmla="*/ 6356349 h 6356349"/>
              <a:gd name="connsiteX4" fmla="*/ 5003799 w 11690350"/>
              <a:gd name="connsiteY4" fmla="*/ 1370325 h 6356349"/>
              <a:gd name="connsiteX5" fmla="*/ 0 w 11690350"/>
              <a:gd name="connsiteY5" fmla="*/ 1370325 h 6356349"/>
              <a:gd name="connsiteX0" fmla="*/ 0 w 11690350"/>
              <a:gd name="connsiteY0" fmla="*/ 0 h 6356349"/>
              <a:gd name="connsiteX1" fmla="*/ 11690350 w 11690350"/>
              <a:gd name="connsiteY1" fmla="*/ 0 h 6356349"/>
              <a:gd name="connsiteX2" fmla="*/ 11690350 w 11690350"/>
              <a:gd name="connsiteY2" fmla="*/ 6356349 h 6356349"/>
              <a:gd name="connsiteX3" fmla="*/ 5003799 w 11690350"/>
              <a:gd name="connsiteY3" fmla="*/ 6356349 h 6356349"/>
              <a:gd name="connsiteX4" fmla="*/ 5003799 w 11690350"/>
              <a:gd name="connsiteY4" fmla="*/ 1728026 h 6356349"/>
              <a:gd name="connsiteX5" fmla="*/ 0 w 11690350"/>
              <a:gd name="connsiteY5" fmla="*/ 1370325 h 6356349"/>
              <a:gd name="connsiteX6" fmla="*/ 0 w 11690350"/>
              <a:gd name="connsiteY6" fmla="*/ 0 h 6356349"/>
              <a:gd name="connsiteX0" fmla="*/ 0 w 11690350"/>
              <a:gd name="connsiteY0" fmla="*/ 0 h 6356349"/>
              <a:gd name="connsiteX1" fmla="*/ 11690350 w 11690350"/>
              <a:gd name="connsiteY1" fmla="*/ 0 h 6356349"/>
              <a:gd name="connsiteX2" fmla="*/ 11690350 w 11690350"/>
              <a:gd name="connsiteY2" fmla="*/ 6356349 h 6356349"/>
              <a:gd name="connsiteX3" fmla="*/ 5003799 w 11690350"/>
              <a:gd name="connsiteY3" fmla="*/ 6356349 h 6356349"/>
              <a:gd name="connsiteX4" fmla="*/ 5003799 w 11690350"/>
              <a:gd name="connsiteY4" fmla="*/ 1728026 h 6356349"/>
              <a:gd name="connsiteX5" fmla="*/ 0 w 11690350"/>
              <a:gd name="connsiteY5" fmla="*/ 1703358 h 6356349"/>
              <a:gd name="connsiteX6" fmla="*/ 0 w 11690350"/>
              <a:gd name="connsiteY6" fmla="*/ 0 h 6356349"/>
              <a:gd name="connsiteX0" fmla="*/ 11575 w 11701925"/>
              <a:gd name="connsiteY0" fmla="*/ 0 h 6356349"/>
              <a:gd name="connsiteX1" fmla="*/ 11701925 w 11701925"/>
              <a:gd name="connsiteY1" fmla="*/ 0 h 6356349"/>
              <a:gd name="connsiteX2" fmla="*/ 11701925 w 11701925"/>
              <a:gd name="connsiteY2" fmla="*/ 6356349 h 6356349"/>
              <a:gd name="connsiteX3" fmla="*/ 5015374 w 11701925"/>
              <a:gd name="connsiteY3" fmla="*/ 6356349 h 6356349"/>
              <a:gd name="connsiteX4" fmla="*/ 5015374 w 11701925"/>
              <a:gd name="connsiteY4" fmla="*/ 1728026 h 6356349"/>
              <a:gd name="connsiteX5" fmla="*/ 0 w 11701925"/>
              <a:gd name="connsiteY5" fmla="*/ 1691024 h 6356349"/>
              <a:gd name="connsiteX6" fmla="*/ 11575 w 11701925"/>
              <a:gd name="connsiteY6" fmla="*/ 0 h 6356349"/>
              <a:gd name="connsiteX0" fmla="*/ 11575 w 11701925"/>
              <a:gd name="connsiteY0" fmla="*/ 0 h 6356349"/>
              <a:gd name="connsiteX1" fmla="*/ 11701925 w 11701925"/>
              <a:gd name="connsiteY1" fmla="*/ 0 h 6356349"/>
              <a:gd name="connsiteX2" fmla="*/ 11701925 w 11701925"/>
              <a:gd name="connsiteY2" fmla="*/ 6356349 h 6356349"/>
              <a:gd name="connsiteX3" fmla="*/ 5015374 w 11701925"/>
              <a:gd name="connsiteY3" fmla="*/ 6356349 h 6356349"/>
              <a:gd name="connsiteX4" fmla="*/ 5003800 w 11701925"/>
              <a:gd name="connsiteY4" fmla="*/ 1703357 h 6356349"/>
              <a:gd name="connsiteX5" fmla="*/ 0 w 11701925"/>
              <a:gd name="connsiteY5" fmla="*/ 1691024 h 6356349"/>
              <a:gd name="connsiteX6" fmla="*/ 11575 w 11701925"/>
              <a:gd name="connsiteY6" fmla="*/ 0 h 6356349"/>
              <a:gd name="connsiteX0" fmla="*/ 514 w 11690864"/>
              <a:gd name="connsiteY0" fmla="*/ 0 h 6356349"/>
              <a:gd name="connsiteX1" fmla="*/ 11690864 w 11690864"/>
              <a:gd name="connsiteY1" fmla="*/ 0 h 6356349"/>
              <a:gd name="connsiteX2" fmla="*/ 11690864 w 11690864"/>
              <a:gd name="connsiteY2" fmla="*/ 6356349 h 6356349"/>
              <a:gd name="connsiteX3" fmla="*/ 5004313 w 11690864"/>
              <a:gd name="connsiteY3" fmla="*/ 6356349 h 6356349"/>
              <a:gd name="connsiteX4" fmla="*/ 4992739 w 11690864"/>
              <a:gd name="connsiteY4" fmla="*/ 1703357 h 6356349"/>
              <a:gd name="connsiteX5" fmla="*/ 12088 w 11690864"/>
              <a:gd name="connsiteY5" fmla="*/ 1703359 h 6356349"/>
              <a:gd name="connsiteX6" fmla="*/ 514 w 11690864"/>
              <a:gd name="connsiteY6" fmla="*/ 0 h 635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0864" h="6356349">
                <a:moveTo>
                  <a:pt x="514" y="0"/>
                </a:moveTo>
                <a:lnTo>
                  <a:pt x="11690864" y="0"/>
                </a:lnTo>
                <a:lnTo>
                  <a:pt x="11690864" y="6356349"/>
                </a:lnTo>
                <a:lnTo>
                  <a:pt x="5004313" y="6356349"/>
                </a:lnTo>
                <a:lnTo>
                  <a:pt x="4992739" y="1703357"/>
                </a:lnTo>
                <a:lnTo>
                  <a:pt x="12088" y="1703359"/>
                </a:lnTo>
                <a:cubicBezTo>
                  <a:pt x="15946" y="1139684"/>
                  <a:pt x="-3344" y="563675"/>
                  <a:pt x="514" y="0"/>
                </a:cubicBezTo>
                <a:close/>
              </a:path>
            </a:pathLst>
          </a:custGeom>
          <a:solidFill>
            <a:schemeClr val="bg1">
              <a:lumMod val="95000"/>
            </a:schemeClr>
          </a:solidFill>
        </p:spPr>
        <p:txBody>
          <a:bodyPr wrap="square" lIns="180000" tIns="180000" rIns="180000" bIns="180000">
            <a:noAutofit/>
          </a:bodyPr>
          <a:lstStyle>
            <a:lvl1pPr marL="0" indent="0" algn="l">
              <a:buNone/>
              <a:defRPr sz="1400"/>
            </a:lvl1pPr>
          </a:lstStyle>
          <a:p>
            <a:r>
              <a:rPr lang="en-US" noProof="0"/>
              <a:t>Double click or select the thumbnail to insert your own photo.</a:t>
            </a:r>
          </a:p>
        </p:txBody>
      </p:sp>
      <p:sp>
        <p:nvSpPr>
          <p:cNvPr id="3" name="Text Placeholder 2">
            <a:extLst>
              <a:ext uri="{FF2B5EF4-FFF2-40B4-BE49-F238E27FC236}">
                <a16:creationId xmlns:a16="http://schemas.microsoft.com/office/drawing/2014/main" id="{0A86962B-C7C3-8A0F-17A6-78C68DD59736}"/>
              </a:ext>
            </a:extLst>
          </p:cNvPr>
          <p:cNvSpPr>
            <a:spLocks noGrp="1"/>
          </p:cNvSpPr>
          <p:nvPr>
            <p:ph type="body" sz="quarter" idx="14" hasCustomPrompt="1"/>
          </p:nvPr>
        </p:nvSpPr>
        <p:spPr>
          <a:xfrm>
            <a:off x="535358" y="5794375"/>
            <a:ext cx="3030537" cy="340611"/>
          </a:xfrm>
          <a:prstGeom prst="rect">
            <a:avLst/>
          </a:prstGeom>
        </p:spPr>
        <p:txBody>
          <a:bodyPr/>
          <a:lstStyle>
            <a:lvl1pPr marL="0" indent="0">
              <a:buNone/>
              <a:defRPr sz="1400"/>
            </a:lvl1pPr>
          </a:lstStyle>
          <a:p>
            <a:pPr lvl="0"/>
            <a:r>
              <a:rPr lang="en-US"/>
              <a:t>Date here</a:t>
            </a:r>
          </a:p>
        </p:txBody>
      </p:sp>
      <p:sp>
        <p:nvSpPr>
          <p:cNvPr id="6" name="Text Placeholder 2">
            <a:extLst>
              <a:ext uri="{FF2B5EF4-FFF2-40B4-BE49-F238E27FC236}">
                <a16:creationId xmlns:a16="http://schemas.microsoft.com/office/drawing/2014/main" id="{F98C6888-F51E-70B0-70C2-A203D625E1D4}"/>
              </a:ext>
            </a:extLst>
          </p:cNvPr>
          <p:cNvSpPr>
            <a:spLocks noGrp="1"/>
          </p:cNvSpPr>
          <p:nvPr>
            <p:ph type="body" sz="quarter" idx="15" hasCustomPrompt="1"/>
          </p:nvPr>
        </p:nvSpPr>
        <p:spPr>
          <a:xfrm>
            <a:off x="535358" y="6191323"/>
            <a:ext cx="3030537" cy="340611"/>
          </a:xfrm>
          <a:prstGeom prst="rect">
            <a:avLst/>
          </a:prstGeom>
        </p:spPr>
        <p:txBody>
          <a:bodyPr anchor="ctr"/>
          <a:lstStyle>
            <a:lvl1pPr marL="0" indent="0">
              <a:buNone/>
              <a:defRPr sz="800"/>
            </a:lvl1pPr>
          </a:lstStyle>
          <a:p>
            <a:pPr lvl="0"/>
            <a:r>
              <a:rPr lang="en-US"/>
              <a:t>Confidentiality Status (if needed)</a:t>
            </a:r>
          </a:p>
        </p:txBody>
      </p:sp>
      <p:pic>
        <p:nvPicPr>
          <p:cNvPr id="2" name="Picture 1">
            <a:extLst>
              <a:ext uri="{FF2B5EF4-FFF2-40B4-BE49-F238E27FC236}">
                <a16:creationId xmlns:a16="http://schemas.microsoft.com/office/drawing/2014/main" id="{CA99B781-4113-A3A2-BD70-1ED20DBFC2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45" y="6391842"/>
            <a:ext cx="1701800" cy="231625"/>
          </a:xfrm>
          <a:prstGeom prst="rect">
            <a:avLst/>
          </a:prstGeom>
        </p:spPr>
      </p:pic>
    </p:spTree>
    <p:extLst>
      <p:ext uri="{BB962C8B-B14F-4D97-AF65-F5344CB8AC3E}">
        <p14:creationId xmlns:p14="http://schemas.microsoft.com/office/powerpoint/2010/main" val="333579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ver Pattern">
    <p:bg>
      <p:bgPr>
        <a:solidFill>
          <a:srgbClr val="F2F2F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E5BF9-4D1C-6446-B902-5442A0A3C2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ln>
            <a:solidFill>
              <a:schemeClr val="bg1">
                <a:lumMod val="85000"/>
              </a:schemeClr>
            </a:solidFill>
          </a:ln>
        </p:spPr>
      </p:pic>
      <p:sp>
        <p:nvSpPr>
          <p:cNvPr id="5" name="Rectangle 4">
            <a:extLst>
              <a:ext uri="{FF2B5EF4-FFF2-40B4-BE49-F238E27FC236}">
                <a16:creationId xmlns:a16="http://schemas.microsoft.com/office/drawing/2014/main" id="{8B1C5782-08B8-13AF-3C4C-E86A59226B77}"/>
              </a:ext>
            </a:extLst>
          </p:cNvPr>
          <p:cNvSpPr/>
          <p:nvPr userDrawn="1"/>
        </p:nvSpPr>
        <p:spPr>
          <a:xfrm>
            <a:off x="103031" y="103031"/>
            <a:ext cx="11990231" cy="6658378"/>
          </a:xfrm>
          <a:prstGeom prst="rect">
            <a:avLst/>
          </a:prstGeom>
          <a:noFill/>
          <a:ln w="190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210EF4CE-FB87-5058-58A9-865637C4BE2F}"/>
              </a:ext>
            </a:extLst>
          </p:cNvPr>
          <p:cNvSpPr>
            <a:spLocks noGrp="1"/>
          </p:cNvSpPr>
          <p:nvPr>
            <p:ph type="title"/>
          </p:nvPr>
        </p:nvSpPr>
        <p:spPr>
          <a:xfrm>
            <a:off x="892174" y="2776701"/>
            <a:ext cx="6991351" cy="1418530"/>
          </a:xfrm>
        </p:spPr>
        <p:txBody>
          <a:bodyPr wrap="square">
            <a:spAutoFit/>
          </a:bodyPr>
          <a:lstStyle>
            <a:lvl1pPr>
              <a:defRPr sz="5200"/>
            </a:lvl1pPr>
          </a:lstStyle>
          <a:p>
            <a:r>
              <a:rPr lang="en-US" noProof="0"/>
              <a:t>Click to edit Master title style</a:t>
            </a:r>
          </a:p>
        </p:txBody>
      </p:sp>
      <p:sp>
        <p:nvSpPr>
          <p:cNvPr id="11" name="Text Placeholder 11">
            <a:extLst>
              <a:ext uri="{FF2B5EF4-FFF2-40B4-BE49-F238E27FC236}">
                <a16:creationId xmlns:a16="http://schemas.microsoft.com/office/drawing/2014/main" id="{7EA9423A-A8AA-3E7A-F05D-38D548008F2A}"/>
              </a:ext>
            </a:extLst>
          </p:cNvPr>
          <p:cNvSpPr>
            <a:spLocks noGrp="1"/>
          </p:cNvSpPr>
          <p:nvPr>
            <p:ph type="body" sz="quarter" idx="10" hasCustomPrompt="1"/>
          </p:nvPr>
        </p:nvSpPr>
        <p:spPr>
          <a:xfrm>
            <a:off x="892174" y="4305938"/>
            <a:ext cx="5311775"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13" name="Straight Connector 12">
            <a:extLst>
              <a:ext uri="{FF2B5EF4-FFF2-40B4-BE49-F238E27FC236}">
                <a16:creationId xmlns:a16="http://schemas.microsoft.com/office/drawing/2014/main" id="{AF2BF585-59A0-F928-D744-683D7DFA19C9}"/>
              </a:ext>
              <a:ext uri="{C183D7F6-B498-43B3-948B-1728B52AA6E4}">
                <adec:decorative xmlns:adec="http://schemas.microsoft.com/office/drawing/2017/decorative" val="1"/>
              </a:ext>
            </a:extLst>
          </p:cNvPr>
          <p:cNvCxnSpPr>
            <a:cxnSpLocks/>
          </p:cNvCxnSpPr>
          <p:nvPr userDrawn="1"/>
        </p:nvCxnSpPr>
        <p:spPr>
          <a:xfrm>
            <a:off x="892175" y="499801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27DAC029-97CA-ABF0-1689-6EDC583DC0BD}"/>
              </a:ext>
            </a:extLst>
          </p:cNvPr>
          <p:cNvSpPr>
            <a:spLocks noGrp="1"/>
          </p:cNvSpPr>
          <p:nvPr>
            <p:ph type="body" sz="quarter" idx="14" hasCustomPrompt="1"/>
          </p:nvPr>
        </p:nvSpPr>
        <p:spPr>
          <a:xfrm>
            <a:off x="896865" y="5358440"/>
            <a:ext cx="3030537" cy="340611"/>
          </a:xfrm>
          <a:prstGeom prst="rect">
            <a:avLst/>
          </a:prstGeom>
        </p:spPr>
        <p:txBody>
          <a:bodyPr/>
          <a:lstStyle>
            <a:lvl1pPr marL="0" indent="0">
              <a:buNone/>
              <a:defRPr sz="1400"/>
            </a:lvl1pPr>
          </a:lstStyle>
          <a:p>
            <a:pPr lvl="0"/>
            <a:r>
              <a:rPr lang="en-US"/>
              <a:t>Date here</a:t>
            </a:r>
          </a:p>
        </p:txBody>
      </p:sp>
      <p:sp>
        <p:nvSpPr>
          <p:cNvPr id="15" name="Text Placeholder 2">
            <a:extLst>
              <a:ext uri="{FF2B5EF4-FFF2-40B4-BE49-F238E27FC236}">
                <a16:creationId xmlns:a16="http://schemas.microsoft.com/office/drawing/2014/main" id="{CA80637A-A2D5-8D4E-ADCF-1E403997AE1C}"/>
              </a:ext>
            </a:extLst>
          </p:cNvPr>
          <p:cNvSpPr>
            <a:spLocks noGrp="1"/>
          </p:cNvSpPr>
          <p:nvPr>
            <p:ph type="body" sz="quarter" idx="15" hasCustomPrompt="1"/>
          </p:nvPr>
        </p:nvSpPr>
        <p:spPr>
          <a:xfrm>
            <a:off x="896865" y="5755388"/>
            <a:ext cx="3030537" cy="340611"/>
          </a:xfrm>
          <a:prstGeom prst="rect">
            <a:avLst/>
          </a:prstGeom>
        </p:spPr>
        <p:txBody>
          <a:bodyPr anchor="ctr"/>
          <a:lstStyle>
            <a:lvl1pPr marL="0" indent="0">
              <a:buNone/>
              <a:defRPr sz="800"/>
            </a:lvl1pPr>
          </a:lstStyle>
          <a:p>
            <a:pPr lvl="0"/>
            <a:r>
              <a:rPr lang="en-US"/>
              <a:t>Confidentiality Status (if needed)</a:t>
            </a:r>
          </a:p>
        </p:txBody>
      </p:sp>
      <p:pic>
        <p:nvPicPr>
          <p:cNvPr id="16" name="Picture 15">
            <a:extLst>
              <a:ext uri="{FF2B5EF4-FFF2-40B4-BE49-F238E27FC236}">
                <a16:creationId xmlns:a16="http://schemas.microsoft.com/office/drawing/2014/main" id="{354BDC80-3EC5-CEB1-B544-83373B12A0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9254" y="6200455"/>
            <a:ext cx="1701800" cy="231625"/>
          </a:xfrm>
          <a:prstGeom prst="rect">
            <a:avLst/>
          </a:prstGeom>
        </p:spPr>
      </p:pic>
    </p:spTree>
    <p:extLst>
      <p:ext uri="{BB962C8B-B14F-4D97-AF65-F5344CB8AC3E}">
        <p14:creationId xmlns:p14="http://schemas.microsoft.com/office/powerpoint/2010/main" val="217234852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7_Cov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D885DA-89A1-EA46-8C98-635251F551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048" y="254000"/>
            <a:ext cx="11684000" cy="6350000"/>
          </a:xfrm>
          <a:prstGeom prst="rect">
            <a:avLst/>
          </a:prstGeom>
        </p:spPr>
      </p:pic>
      <p:sp>
        <p:nvSpPr>
          <p:cNvPr id="5" name="Rectangle 4">
            <a:extLst>
              <a:ext uri="{FF2B5EF4-FFF2-40B4-BE49-F238E27FC236}">
                <a16:creationId xmlns:a16="http://schemas.microsoft.com/office/drawing/2014/main" id="{F01F46D9-9655-C84E-A76A-B9EBA9CD82B3}"/>
              </a:ext>
              <a:ext uri="{C183D7F6-B498-43B3-948B-1728B52AA6E4}">
                <adec:decorative xmlns:adec="http://schemas.microsoft.com/office/drawing/2017/decorative" val="1"/>
              </a:ext>
            </a:extLst>
          </p:cNvPr>
          <p:cNvSpPr/>
          <p:nvPr userDrawn="1"/>
        </p:nvSpPr>
        <p:spPr>
          <a:xfrm>
            <a:off x="0" y="1621152"/>
            <a:ext cx="5254625" cy="5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10A9053-F68D-4244-B7AF-3B27379EBB8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3549" y="6100062"/>
            <a:ext cx="2317751" cy="315460"/>
          </a:xfrm>
          <a:prstGeom prst="rect">
            <a:avLst/>
          </a:prstGeom>
        </p:spPr>
      </p:pic>
      <p:sp>
        <p:nvSpPr>
          <p:cNvPr id="9" name="Title 7">
            <a:extLst>
              <a:ext uri="{FF2B5EF4-FFF2-40B4-BE49-F238E27FC236}">
                <a16:creationId xmlns:a16="http://schemas.microsoft.com/office/drawing/2014/main" id="{8C2321F3-EA0F-983D-EB7A-22F5E5196022}"/>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1" name="Text Placeholder 11">
            <a:extLst>
              <a:ext uri="{FF2B5EF4-FFF2-40B4-BE49-F238E27FC236}">
                <a16:creationId xmlns:a16="http://schemas.microsoft.com/office/drawing/2014/main" id="{515403F6-B9D8-894C-6A19-DF3204B9CCD1}"/>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2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14" name="Straight Connector 13">
            <a:extLst>
              <a:ext uri="{FF2B5EF4-FFF2-40B4-BE49-F238E27FC236}">
                <a16:creationId xmlns:a16="http://schemas.microsoft.com/office/drawing/2014/main" id="{1742C0D4-7670-93B0-8D34-5873847E38DD}"/>
              </a:ext>
              <a:ext uri="{C183D7F6-B498-43B3-948B-1728B52AA6E4}">
                <adec:decorative xmlns:adec="http://schemas.microsoft.com/office/drawing/2017/decorative" val="1"/>
              </a:ext>
            </a:extLst>
          </p:cNvPr>
          <p:cNvCxnSpPr>
            <a:cxnSpLocks/>
          </p:cNvCxnSpPr>
          <p:nvPr userDrawn="1"/>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2" name="Text Placeholder 15">
            <a:extLst>
              <a:ext uri="{FF2B5EF4-FFF2-40B4-BE49-F238E27FC236}">
                <a16:creationId xmlns:a16="http://schemas.microsoft.com/office/drawing/2014/main" id="{9D180A13-46BD-F4C7-B094-ABD2A27E4991}"/>
              </a:ext>
            </a:extLst>
          </p:cNvPr>
          <p:cNvSpPr>
            <a:spLocks noGrp="1"/>
          </p:cNvSpPr>
          <p:nvPr>
            <p:ph type="body" sz="quarter" idx="15" hasCustomPrompt="1"/>
          </p:nvPr>
        </p:nvSpPr>
        <p:spPr>
          <a:xfrm>
            <a:off x="519794" y="5799592"/>
            <a:ext cx="3137807" cy="362339"/>
          </a:xfrm>
          <a:prstGeom prst="rect">
            <a:avLst/>
          </a:prstGeom>
        </p:spPr>
        <p:txBody>
          <a:bodyPr/>
          <a:lstStyle>
            <a:lvl1pPr marL="0" indent="0">
              <a:buNone/>
              <a:defRPr sz="1400"/>
            </a:lvl1pPr>
          </a:lstStyle>
          <a:p>
            <a:pPr lvl="0"/>
            <a:r>
              <a:rPr lang="en-US" dirty="0"/>
              <a:t>Date here</a:t>
            </a:r>
          </a:p>
        </p:txBody>
      </p:sp>
      <p:sp>
        <p:nvSpPr>
          <p:cNvPr id="3" name="Text Placeholder 15">
            <a:extLst>
              <a:ext uri="{FF2B5EF4-FFF2-40B4-BE49-F238E27FC236}">
                <a16:creationId xmlns:a16="http://schemas.microsoft.com/office/drawing/2014/main" id="{FB14071B-3467-18B5-1B6C-F8044E2F8961}"/>
              </a:ext>
            </a:extLst>
          </p:cNvPr>
          <p:cNvSpPr>
            <a:spLocks noGrp="1"/>
          </p:cNvSpPr>
          <p:nvPr>
            <p:ph type="body" sz="quarter" idx="16" hasCustomPrompt="1"/>
          </p:nvPr>
        </p:nvSpPr>
        <p:spPr>
          <a:xfrm>
            <a:off x="512400" y="6279796"/>
            <a:ext cx="3137807" cy="261697"/>
          </a:xfrm>
          <a:prstGeom prst="rect">
            <a:avLst/>
          </a:prstGeom>
        </p:spPr>
        <p:txBody>
          <a:bodyPr/>
          <a:lstStyle>
            <a:lvl1pPr marL="0" indent="0">
              <a:buNone/>
              <a:defRPr sz="800"/>
            </a:lvl1pPr>
          </a:lstStyle>
          <a:p>
            <a:pPr lvl="0"/>
            <a:r>
              <a:rPr lang="en-US" dirty="0"/>
              <a:t>Confidentiality Status (if needed)</a:t>
            </a:r>
          </a:p>
        </p:txBody>
      </p:sp>
    </p:spTree>
    <p:extLst>
      <p:ext uri="{BB962C8B-B14F-4D97-AF65-F5344CB8AC3E}">
        <p14:creationId xmlns:p14="http://schemas.microsoft.com/office/powerpoint/2010/main" val="3268253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71726" y="6553202"/>
            <a:ext cx="5322686" cy="304799"/>
          </a:xfrm>
          <a:prstGeom prst="rect">
            <a:avLst/>
          </a:prstGeom>
        </p:spPr>
        <p:txBody>
          <a:bodyPr/>
          <a:lstStyle/>
          <a:p>
            <a:r>
              <a:rPr lang="en-GB"/>
              <a:t>TRI ESG Starter Toolkit</a:t>
            </a:r>
          </a:p>
        </p:txBody>
      </p:sp>
      <p:sp>
        <p:nvSpPr>
          <p:cNvPr id="6" name="Slide Number Placeholder 5"/>
          <p:cNvSpPr>
            <a:spLocks noGrp="1"/>
          </p:cNvSpPr>
          <p:nvPr>
            <p:ph type="sldNum" sz="quarter" idx="12"/>
          </p:nvPr>
        </p:nvSpPr>
        <p:spPr/>
        <p:txBody>
          <a:bodyPr/>
          <a:lstStyle/>
          <a:p>
            <a:fld id="{00C796CF-45A0-47A0-B402-A9F95BD2BE9B}" type="slidenum">
              <a:rPr lang="en-GB" smtClean="0"/>
              <a:t>‹#›</a:t>
            </a:fld>
            <a:endParaRPr lang="en-GB"/>
          </a:p>
        </p:txBody>
      </p:sp>
      <p:sp>
        <p:nvSpPr>
          <p:cNvPr id="3" name="Content Placeholder 2"/>
          <p:cNvSpPr>
            <a:spLocks noGrp="1"/>
          </p:cNvSpPr>
          <p:nvPr>
            <p:ph idx="1"/>
          </p:nvPr>
        </p:nvSpPr>
        <p:spPr>
          <a:xfrm>
            <a:off x="373161" y="1054849"/>
            <a:ext cx="10294443" cy="5212080"/>
          </a:xfrm>
        </p:spPr>
        <p:txBody>
          <a:bodyPr/>
          <a:lstStyle>
            <a:lvl1pPr marL="914400" indent="-914400">
              <a:spcAft>
                <a:spcPts val="800"/>
              </a:spcAft>
              <a:tabLst>
                <a:tab pos="914400" algn="l"/>
              </a:tabLst>
              <a:defRPr sz="2000"/>
            </a:lvl1pPr>
            <a:lvl2pPr marL="1141413" indent="-227013">
              <a:buFont typeface="Lucida Grande"/>
              <a:buChar char="–"/>
              <a:defRPr sz="1800"/>
            </a:lvl2pPr>
            <a:lvl3pPr marL="1366838" indent="-225425">
              <a:buFont typeface="Arial"/>
              <a:buChar char="•"/>
              <a:defRPr sz="1600"/>
            </a:lvl3pPr>
            <a:lvl4pPr marL="1600200" indent="-228600">
              <a:buFont typeface="Lucida Grande"/>
              <a:buChar char="–"/>
              <a:defRPr sz="1400"/>
            </a:lvl4pPr>
            <a:lvl5pPr marL="1828800" indent="-225425">
              <a:buFont typeface="Arial"/>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73161" y="288088"/>
            <a:ext cx="10294443" cy="428678"/>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97CF3B7-F942-4150-B9FD-042B3AED2E7A}"/>
              </a:ext>
            </a:extLst>
          </p:cNvPr>
          <p:cNvSpPr>
            <a:spLocks noGrp="1"/>
          </p:cNvSpPr>
          <p:nvPr>
            <p:ph type="body" sz="quarter" idx="13" hasCustomPrompt="1"/>
          </p:nvPr>
        </p:nvSpPr>
        <p:spPr>
          <a:xfrm>
            <a:off x="771525" y="6284258"/>
            <a:ext cx="5322888" cy="268941"/>
          </a:xfrm>
        </p:spPr>
        <p:txBody>
          <a:bodyPr anchor="ctr">
            <a:normAutofit/>
          </a:bodyPr>
          <a:lstStyle>
            <a:lvl1pPr>
              <a:defRPr sz="900">
                <a:solidFill>
                  <a:schemeClr val="bg2"/>
                </a:solidFill>
              </a:defRPr>
            </a:lvl1pPr>
          </a:lstStyle>
          <a:p>
            <a:pPr lvl="0"/>
            <a:r>
              <a:rPr lang="en-GB" dirty="0"/>
              <a:t>Number of responses: </a:t>
            </a:r>
          </a:p>
        </p:txBody>
      </p:sp>
    </p:spTree>
    <p:extLst>
      <p:ext uri="{BB962C8B-B14F-4D97-AF65-F5344CB8AC3E}">
        <p14:creationId xmlns:p14="http://schemas.microsoft.com/office/powerpoint/2010/main" val="480425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1 No Picture">
    <p:spTree>
      <p:nvGrpSpPr>
        <p:cNvPr id="1" name=""/>
        <p:cNvGrpSpPr/>
        <p:nvPr/>
      </p:nvGrpSpPr>
      <p:grpSpPr>
        <a:xfrm>
          <a:off x="0" y="0"/>
          <a:ext cx="0" cy="0"/>
          <a:chOff x="0" y="0"/>
          <a:chExt cx="0" cy="0"/>
        </a:xfrm>
      </p:grpSpPr>
      <p:sp>
        <p:nvSpPr>
          <p:cNvPr id="4" name="Rectangle 3"/>
          <p:cNvSpPr/>
          <p:nvPr/>
        </p:nvSpPr>
        <p:spPr>
          <a:xfrm>
            <a:off x="1" y="1"/>
            <a:ext cx="12192000" cy="58921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373161" y="252621"/>
            <a:ext cx="10294442" cy="1221022"/>
          </a:xfrm>
        </p:spPr>
        <p:txBody>
          <a:bodyPr>
            <a:noAutofit/>
          </a:bodyPr>
          <a:lstStyle>
            <a:lvl1pPr>
              <a:lnSpc>
                <a:spcPct val="100000"/>
              </a:lnSpc>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73160" y="1748584"/>
            <a:ext cx="10294443" cy="1752600"/>
          </a:xfrm>
        </p:spPr>
        <p:txBody>
          <a:bodyPr>
            <a:noAutofit/>
          </a:bodyPr>
          <a:lstStyle>
            <a:lvl1pPr marL="0" indent="0" algn="l">
              <a:spcAft>
                <a:spcPts val="0"/>
              </a:spcAft>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989C58E2-9F31-1948-A423-BB51BBDE47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95569" y="6039661"/>
            <a:ext cx="3002743" cy="907239"/>
          </a:xfrm>
          <a:prstGeom prst="rect">
            <a:avLst/>
          </a:prstGeom>
        </p:spPr>
      </p:pic>
    </p:spTree>
    <p:extLst>
      <p:ext uri="{BB962C8B-B14F-4D97-AF65-F5344CB8AC3E}">
        <p14:creationId xmlns:p14="http://schemas.microsoft.com/office/powerpoint/2010/main" val="252377709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3" name="Content Placeholder 2"/>
          <p:cNvSpPr>
            <a:spLocks noGrp="1"/>
          </p:cNvSpPr>
          <p:nvPr>
            <p:ph idx="1"/>
          </p:nvPr>
        </p:nvSpPr>
        <p:spPr>
          <a:xfrm>
            <a:off x="373161" y="1054849"/>
            <a:ext cx="10294443"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73161" y="288088"/>
            <a:ext cx="10294443" cy="428678"/>
          </a:xfrm>
          <a:ln>
            <a:noFill/>
          </a:ln>
        </p:spPr>
        <p:txBody>
          <a:bodyPr/>
          <a:lstStyle/>
          <a:p>
            <a:r>
              <a:rPr lang="en-US"/>
              <a:t>Click to edit Master title style</a:t>
            </a:r>
            <a:endParaRPr lang="en-US" dirty="0"/>
          </a:p>
        </p:txBody>
      </p:sp>
    </p:spTree>
    <p:extLst>
      <p:ext uri="{BB962C8B-B14F-4D97-AF65-F5344CB8AC3E}">
        <p14:creationId xmlns:p14="http://schemas.microsoft.com/office/powerpoint/2010/main" val="2161860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 Agenda">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60749876-1BDD-2C0D-382F-7EA552A5C9E9}"/>
              </a:ext>
            </a:extLst>
          </p:cNvPr>
          <p:cNvSpPr>
            <a:spLocks noGrp="1"/>
          </p:cNvSpPr>
          <p:nvPr>
            <p:ph type="title" hasCustomPrompt="1"/>
          </p:nvPr>
        </p:nvSpPr>
        <p:spPr>
          <a:xfrm>
            <a:off x="520701" y="1516768"/>
            <a:ext cx="3229178" cy="498598"/>
          </a:xfrm>
        </p:spPr>
        <p:txBody>
          <a:bodyPr wrap="square">
            <a:spAutoFit/>
          </a:bodyPr>
          <a:lstStyle>
            <a:lvl1pPr>
              <a:defRPr sz="3600" spc="-50" baseline="0"/>
            </a:lvl1pPr>
          </a:lstStyle>
          <a:p>
            <a:r>
              <a:rPr lang="en-US" noProof="0"/>
              <a:t>Contents</a:t>
            </a:r>
          </a:p>
        </p:txBody>
      </p:sp>
      <p:sp>
        <p:nvSpPr>
          <p:cNvPr id="8" name="Text Placeholder 24">
            <a:extLst>
              <a:ext uri="{FF2B5EF4-FFF2-40B4-BE49-F238E27FC236}">
                <a16:creationId xmlns:a16="http://schemas.microsoft.com/office/drawing/2014/main" id="{EB2054FE-B230-81F9-F57D-ED0280185264}"/>
              </a:ext>
            </a:extLst>
          </p:cNvPr>
          <p:cNvSpPr>
            <a:spLocks noGrp="1"/>
          </p:cNvSpPr>
          <p:nvPr>
            <p:ph type="body" sz="quarter" idx="15" hasCustomPrompt="1"/>
          </p:nvPr>
        </p:nvSpPr>
        <p:spPr>
          <a:xfrm>
            <a:off x="520700" y="2250000"/>
            <a:ext cx="3229177" cy="3583241"/>
          </a:xfrm>
          <a:prstGeom prst="rect">
            <a:avLst/>
          </a:prstGeom>
        </p:spPr>
        <p:txBody>
          <a:bodyPr wrap="square">
            <a:noAutofit/>
          </a:bodyPr>
          <a:lstStyle>
            <a:lvl1pPr>
              <a:defRPr sz="1600" b="0"/>
            </a:lvl1pPr>
          </a:lstStyle>
          <a:p>
            <a:pPr marL="0" marR="0" lvl="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a:pPr>
            <a:r>
              <a:rPr lang="en-US" noProof="0"/>
              <a:t>Insert opening paragraph here.</a:t>
            </a:r>
          </a:p>
        </p:txBody>
      </p:sp>
      <p:cxnSp>
        <p:nvCxnSpPr>
          <p:cNvPr id="29" name="Straight Connector 28">
            <a:extLst>
              <a:ext uri="{FF2B5EF4-FFF2-40B4-BE49-F238E27FC236}">
                <a16:creationId xmlns:a16="http://schemas.microsoft.com/office/drawing/2014/main" id="{31D88496-D36A-17C7-BA60-463D07CB2804}"/>
              </a:ext>
              <a:ext uri="{C183D7F6-B498-43B3-948B-1728B52AA6E4}">
                <adec:decorative xmlns:adec="http://schemas.microsoft.com/office/drawing/2017/decorative" val="1"/>
              </a:ext>
            </a:extLst>
          </p:cNvPr>
          <p:cNvCxnSpPr>
            <a:cxnSpLocks/>
          </p:cNvCxnSpPr>
          <p:nvPr userDrawn="1"/>
        </p:nvCxnSpPr>
        <p:spPr>
          <a:xfrm>
            <a:off x="4095750" y="1449450"/>
            <a:ext cx="0" cy="4297009"/>
          </a:xfrm>
          <a:prstGeom prst="line">
            <a:avLst/>
          </a:prstGeom>
          <a:ln w="12700">
            <a:solidFill>
              <a:srgbClr val="FA6400"/>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8BBCDD0E-B215-6141-23C0-E1E19504BEBA}"/>
              </a:ext>
            </a:extLst>
          </p:cNvPr>
          <p:cNvSpPr>
            <a:spLocks noGrp="1"/>
          </p:cNvSpPr>
          <p:nvPr>
            <p:ph type="body" sz="quarter" idx="55" hasCustomPrompt="1"/>
          </p:nvPr>
        </p:nvSpPr>
        <p:spPr>
          <a:xfrm>
            <a:off x="4389165" y="1462814"/>
            <a:ext cx="6897143" cy="4350158"/>
          </a:xfrm>
          <a:prstGeom prst="rect">
            <a:avLst/>
          </a:prstGeom>
        </p:spPr>
        <p:txBody>
          <a:bodyPr>
            <a:noAutofit/>
          </a:bodyPr>
          <a:lstStyle>
            <a:lvl1pPr marL="285750" indent="-169863">
              <a:lnSpc>
                <a:spcPct val="90000"/>
              </a:lnSpc>
              <a:spcBef>
                <a:spcPts val="0"/>
              </a:spcBef>
              <a:spcAft>
                <a:spcPts val="1500"/>
              </a:spcAft>
              <a:buFont typeface="Arial" panose="020B0604020202020204" pitchFamily="34" charset="0"/>
              <a:buChar char="•"/>
              <a:tabLst/>
              <a:defRPr/>
            </a:lvl1pPr>
          </a:lstStyle>
          <a:p>
            <a:pPr lvl="0"/>
            <a:r>
              <a:rPr lang="en-US"/>
              <a:t>Agenda item here</a:t>
            </a:r>
          </a:p>
          <a:p>
            <a:pPr lvl="0"/>
            <a:r>
              <a:rPr lang="en-US"/>
              <a:t>Agenda item here</a:t>
            </a:r>
          </a:p>
          <a:p>
            <a:pPr lvl="0"/>
            <a:r>
              <a:rPr lang="en-US"/>
              <a:t>Agenda item here</a:t>
            </a:r>
          </a:p>
          <a:p>
            <a:pPr lvl="0"/>
            <a:r>
              <a:rPr lang="en-US"/>
              <a:t>Agenda item here</a:t>
            </a:r>
          </a:p>
          <a:p>
            <a:pPr lvl="0"/>
            <a:r>
              <a:rPr lang="en-US"/>
              <a:t>Agenda item here</a:t>
            </a:r>
          </a:p>
          <a:p>
            <a:pPr lvl="0"/>
            <a:r>
              <a:rPr lang="en-US"/>
              <a:t>Agenda item here</a:t>
            </a:r>
          </a:p>
          <a:p>
            <a:pPr lvl="0"/>
            <a:r>
              <a:rPr lang="en-US"/>
              <a:t>Agenda item here</a:t>
            </a:r>
          </a:p>
          <a:p>
            <a:pPr lvl="0"/>
            <a:r>
              <a:rPr lang="en-US"/>
              <a:t>Agenda item here</a:t>
            </a:r>
          </a:p>
          <a:p>
            <a:pPr lvl="0"/>
            <a:r>
              <a:rPr lang="en-US"/>
              <a:t>Agenda item here</a:t>
            </a:r>
          </a:p>
          <a:p>
            <a:pPr lvl="0"/>
            <a:endParaRPr lang="en-US"/>
          </a:p>
        </p:txBody>
      </p:sp>
      <p:sp>
        <p:nvSpPr>
          <p:cNvPr id="28" name="Slide Number Placeholder 3">
            <a:extLst>
              <a:ext uri="{FF2B5EF4-FFF2-40B4-BE49-F238E27FC236}">
                <a16:creationId xmlns:a16="http://schemas.microsoft.com/office/drawing/2014/main" id="{C6BF5C1C-12BA-961B-DB35-CFFCD7B2B6DE}"/>
              </a:ext>
              <a:ext uri="{C183D7F6-B498-43B3-948B-1728B52AA6E4}">
                <adec:decorative xmlns:adec="http://schemas.microsoft.com/office/drawing/2017/decorative" val="1"/>
              </a:ext>
            </a:extLst>
          </p:cNvPr>
          <p:cNvSpPr>
            <a:spLocks noGrp="1"/>
          </p:cNvSpPr>
          <p:nvPr>
            <p:ph type="sldNum" sz="quarter" idx="54"/>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27" name="Footer Placeholder 2">
            <a:extLst>
              <a:ext uri="{FF2B5EF4-FFF2-40B4-BE49-F238E27FC236}">
                <a16:creationId xmlns:a16="http://schemas.microsoft.com/office/drawing/2014/main" id="{6F3D2973-DD27-052F-80C9-9A8A183A7076}"/>
              </a:ext>
              <a:ext uri="{C183D7F6-B498-43B3-948B-1728B52AA6E4}">
                <adec:decorative xmlns:adec="http://schemas.microsoft.com/office/drawing/2017/decorative" val="1"/>
              </a:ext>
            </a:extLst>
          </p:cNvPr>
          <p:cNvSpPr>
            <a:spLocks noGrp="1"/>
          </p:cNvSpPr>
          <p:nvPr>
            <p:ph type="ftr" sz="quarter" idx="53"/>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480908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headline - 3 column">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660003B-2ACD-DA13-4CF6-858DA9414403}"/>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7" name="Title 5">
            <a:extLst>
              <a:ext uri="{FF2B5EF4-FFF2-40B4-BE49-F238E27FC236}">
                <a16:creationId xmlns:a16="http://schemas.microsoft.com/office/drawing/2014/main" id="{778EB1CF-88DB-4856-F6D2-7E4570ED3B2A}"/>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a:t>
            </a:r>
          </a:p>
        </p:txBody>
      </p:sp>
      <p:sp>
        <p:nvSpPr>
          <p:cNvPr id="2" name="Text Placeholder 10">
            <a:extLst>
              <a:ext uri="{FF2B5EF4-FFF2-40B4-BE49-F238E27FC236}">
                <a16:creationId xmlns:a16="http://schemas.microsoft.com/office/drawing/2014/main" id="{0692536C-9F43-18B9-C25E-BEEAB8F55760}"/>
              </a:ext>
            </a:extLst>
          </p:cNvPr>
          <p:cNvSpPr>
            <a:spLocks noGrp="1"/>
          </p:cNvSpPr>
          <p:nvPr>
            <p:ph type="body" sz="quarter" idx="12" hasCustomPrompt="1"/>
          </p:nvPr>
        </p:nvSpPr>
        <p:spPr>
          <a:xfrm>
            <a:off x="533763" y="1601350"/>
            <a:ext cx="3254887" cy="4512068"/>
          </a:xfrm>
          <a:prstGeom prst="rect">
            <a:avLst/>
          </a:prstGeom>
        </p:spPr>
        <p:txBody>
          <a:bodyPr wrap="square">
            <a:noAutofit/>
          </a:bodyPr>
          <a:lstStyle>
            <a:lvl1pPr marL="0" indent="0">
              <a:lnSpc>
                <a:spcPct val="100000"/>
              </a:lnSpc>
              <a:buNone/>
              <a:defRPr sz="1600" b="1"/>
            </a:lvl1pPr>
          </a:lstStyle>
          <a:p>
            <a:pPr lvl="0"/>
            <a:r>
              <a:rPr lang="en-US" noProof="0"/>
              <a:t>Intro paragraph style – use this for your opening statement.</a:t>
            </a:r>
          </a:p>
        </p:txBody>
      </p:sp>
      <p:sp>
        <p:nvSpPr>
          <p:cNvPr id="4" name="Text Placeholder 15">
            <a:extLst>
              <a:ext uri="{FF2B5EF4-FFF2-40B4-BE49-F238E27FC236}">
                <a16:creationId xmlns:a16="http://schemas.microsoft.com/office/drawing/2014/main" id="{A0A04CA9-D2AA-CAA0-2EED-0090B3E8255F}"/>
              </a:ext>
            </a:extLst>
          </p:cNvPr>
          <p:cNvSpPr>
            <a:spLocks noGrp="1"/>
          </p:cNvSpPr>
          <p:nvPr>
            <p:ph type="body" sz="quarter" idx="27"/>
          </p:nvPr>
        </p:nvSpPr>
        <p:spPr>
          <a:xfrm>
            <a:off x="4308475" y="1634836"/>
            <a:ext cx="3575050" cy="445184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5">
            <a:extLst>
              <a:ext uri="{FF2B5EF4-FFF2-40B4-BE49-F238E27FC236}">
                <a16:creationId xmlns:a16="http://schemas.microsoft.com/office/drawing/2014/main" id="{D690AA22-4DA7-6363-2298-E1E7DA498600}"/>
              </a:ext>
            </a:extLst>
          </p:cNvPr>
          <p:cNvSpPr>
            <a:spLocks noGrp="1"/>
          </p:cNvSpPr>
          <p:nvPr>
            <p:ph type="body" sz="quarter" idx="28"/>
          </p:nvPr>
        </p:nvSpPr>
        <p:spPr>
          <a:xfrm>
            <a:off x="8096250" y="1657525"/>
            <a:ext cx="3575050" cy="445184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E268CC96-AED9-1AFF-E318-8CE93DB03FFB}"/>
              </a:ext>
              <a:ext uri="{C183D7F6-B498-43B3-948B-1728B52AA6E4}">
                <adec:decorative xmlns:adec="http://schemas.microsoft.com/office/drawing/2017/decorative" val="1"/>
              </a:ext>
            </a:extLst>
          </p:cNvPr>
          <p:cNvSpPr>
            <a:spLocks noGrp="1"/>
          </p:cNvSpPr>
          <p:nvPr>
            <p:ph type="sldNum" sz="quarter" idx="17"/>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1" name="Footer Placeholder 2">
            <a:extLst>
              <a:ext uri="{FF2B5EF4-FFF2-40B4-BE49-F238E27FC236}">
                <a16:creationId xmlns:a16="http://schemas.microsoft.com/office/drawing/2014/main" id="{CA8E623D-5C3B-A0C9-E540-74120F60E398}"/>
              </a:ext>
              <a:ext uri="{C183D7F6-B498-43B3-948B-1728B52AA6E4}">
                <adec:decorative xmlns:adec="http://schemas.microsoft.com/office/drawing/2017/decorative" val="1"/>
              </a:ext>
            </a:extLst>
          </p:cNvPr>
          <p:cNvSpPr>
            <a:spLocks noGrp="1"/>
          </p:cNvSpPr>
          <p:nvPr>
            <p:ph type="ftr" sz="quarter" idx="16"/>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244519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headline - 3 column - no eyebrow">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DEE3F1F-0454-E468-3AC2-FD60B0C619F2}"/>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a:t>
            </a:r>
          </a:p>
        </p:txBody>
      </p:sp>
      <p:sp>
        <p:nvSpPr>
          <p:cNvPr id="4" name="Text Placeholder 10">
            <a:extLst>
              <a:ext uri="{FF2B5EF4-FFF2-40B4-BE49-F238E27FC236}">
                <a16:creationId xmlns:a16="http://schemas.microsoft.com/office/drawing/2014/main" id="{E8DB84A4-89BA-913B-29CE-8F038A518E4F}"/>
              </a:ext>
            </a:extLst>
          </p:cNvPr>
          <p:cNvSpPr>
            <a:spLocks noGrp="1"/>
          </p:cNvSpPr>
          <p:nvPr>
            <p:ph type="body" sz="quarter" idx="12" hasCustomPrompt="1"/>
          </p:nvPr>
        </p:nvSpPr>
        <p:spPr>
          <a:xfrm>
            <a:off x="533763" y="1601350"/>
            <a:ext cx="3254887" cy="4512068"/>
          </a:xfrm>
          <a:prstGeom prst="rect">
            <a:avLst/>
          </a:prstGeom>
        </p:spPr>
        <p:txBody>
          <a:bodyPr wrap="square">
            <a:noAutofit/>
          </a:bodyPr>
          <a:lstStyle>
            <a:lvl1pPr marL="0" indent="0">
              <a:lnSpc>
                <a:spcPct val="100000"/>
              </a:lnSpc>
              <a:buNone/>
              <a:defRPr sz="1600" b="1"/>
            </a:lvl1pPr>
          </a:lstStyle>
          <a:p>
            <a:pPr lvl="0"/>
            <a:r>
              <a:rPr lang="en-US" noProof="0"/>
              <a:t>Intro paragraph style – use this for your opening statement.</a:t>
            </a:r>
          </a:p>
        </p:txBody>
      </p:sp>
      <p:sp>
        <p:nvSpPr>
          <p:cNvPr id="5" name="Text Placeholder 15">
            <a:extLst>
              <a:ext uri="{FF2B5EF4-FFF2-40B4-BE49-F238E27FC236}">
                <a16:creationId xmlns:a16="http://schemas.microsoft.com/office/drawing/2014/main" id="{A97BD7BA-DDBF-5DEE-A049-A0B1FA23C50F}"/>
              </a:ext>
            </a:extLst>
          </p:cNvPr>
          <p:cNvSpPr>
            <a:spLocks noGrp="1"/>
          </p:cNvSpPr>
          <p:nvPr>
            <p:ph type="body" sz="quarter" idx="27"/>
          </p:nvPr>
        </p:nvSpPr>
        <p:spPr>
          <a:xfrm>
            <a:off x="4308475" y="1634836"/>
            <a:ext cx="3575050" cy="445184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5">
            <a:extLst>
              <a:ext uri="{FF2B5EF4-FFF2-40B4-BE49-F238E27FC236}">
                <a16:creationId xmlns:a16="http://schemas.microsoft.com/office/drawing/2014/main" id="{F09841C6-93BF-0A5B-2C6E-1A5A331C3F83}"/>
              </a:ext>
            </a:extLst>
          </p:cNvPr>
          <p:cNvSpPr>
            <a:spLocks noGrp="1"/>
          </p:cNvSpPr>
          <p:nvPr>
            <p:ph type="body" sz="quarter" idx="28"/>
          </p:nvPr>
        </p:nvSpPr>
        <p:spPr>
          <a:xfrm>
            <a:off x="8096250" y="1657525"/>
            <a:ext cx="3575050" cy="445184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E268CC96-AED9-1AFF-E318-8CE93DB03FFB}"/>
              </a:ext>
              <a:ext uri="{C183D7F6-B498-43B3-948B-1728B52AA6E4}">
                <adec:decorative xmlns:adec="http://schemas.microsoft.com/office/drawing/2017/decorative" val="1"/>
              </a:ext>
            </a:extLst>
          </p:cNvPr>
          <p:cNvSpPr>
            <a:spLocks noGrp="1"/>
          </p:cNvSpPr>
          <p:nvPr>
            <p:ph type="sldNum" sz="quarter" idx="17"/>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1" name="Footer Placeholder 2">
            <a:extLst>
              <a:ext uri="{FF2B5EF4-FFF2-40B4-BE49-F238E27FC236}">
                <a16:creationId xmlns:a16="http://schemas.microsoft.com/office/drawing/2014/main" id="{CA8E623D-5C3B-A0C9-E540-74120F60E398}"/>
              </a:ext>
              <a:ext uri="{C183D7F6-B498-43B3-948B-1728B52AA6E4}">
                <adec:decorative xmlns:adec="http://schemas.microsoft.com/office/drawing/2017/decorative" val="1"/>
              </a:ext>
            </a:extLst>
          </p:cNvPr>
          <p:cNvSpPr>
            <a:spLocks noGrp="1"/>
          </p:cNvSpPr>
          <p:nvPr>
            <p:ph type="ftr" sz="quarter" idx="16"/>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83691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headline - 1 column">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FC46A50-5062-8276-D522-02B7FC07426B}"/>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7" name="Title 5">
            <a:extLst>
              <a:ext uri="{FF2B5EF4-FFF2-40B4-BE49-F238E27FC236}">
                <a16:creationId xmlns:a16="http://schemas.microsoft.com/office/drawing/2014/main" id="{22BAC23A-7310-0258-089C-34E4A4B881D5}"/>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a:t>
            </a:r>
          </a:p>
        </p:txBody>
      </p:sp>
      <p:sp>
        <p:nvSpPr>
          <p:cNvPr id="13" name="Text Placeholder 12">
            <a:extLst>
              <a:ext uri="{FF2B5EF4-FFF2-40B4-BE49-F238E27FC236}">
                <a16:creationId xmlns:a16="http://schemas.microsoft.com/office/drawing/2014/main" id="{1A32233E-05C5-74EC-11FF-65A828093B35}"/>
              </a:ext>
            </a:extLst>
          </p:cNvPr>
          <p:cNvSpPr>
            <a:spLocks noGrp="1"/>
          </p:cNvSpPr>
          <p:nvPr>
            <p:ph type="body" sz="quarter" idx="15"/>
          </p:nvPr>
        </p:nvSpPr>
        <p:spPr>
          <a:xfrm>
            <a:off x="515938" y="1414463"/>
            <a:ext cx="9137650" cy="449738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43470A25-276A-A6E2-B598-6C2A99BF41BE}"/>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9" name="Footer Placeholder 2">
            <a:extLst>
              <a:ext uri="{FF2B5EF4-FFF2-40B4-BE49-F238E27FC236}">
                <a16:creationId xmlns:a16="http://schemas.microsoft.com/office/drawing/2014/main" id="{2183A3A6-C8E5-9580-34D2-56E027113F69}"/>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2246270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headline - 1 column - no eyebrow">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2BAC23A-7310-0258-089C-34E4A4B881D5}"/>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a:t>
            </a:r>
          </a:p>
        </p:txBody>
      </p:sp>
      <p:sp>
        <p:nvSpPr>
          <p:cNvPr id="13" name="Text Placeholder 12">
            <a:extLst>
              <a:ext uri="{FF2B5EF4-FFF2-40B4-BE49-F238E27FC236}">
                <a16:creationId xmlns:a16="http://schemas.microsoft.com/office/drawing/2014/main" id="{1A32233E-05C5-74EC-11FF-65A828093B35}"/>
              </a:ext>
            </a:extLst>
          </p:cNvPr>
          <p:cNvSpPr>
            <a:spLocks noGrp="1"/>
          </p:cNvSpPr>
          <p:nvPr>
            <p:ph type="body" sz="quarter" idx="15"/>
          </p:nvPr>
        </p:nvSpPr>
        <p:spPr>
          <a:xfrm>
            <a:off x="515938" y="1414463"/>
            <a:ext cx="9137650" cy="449738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43470A25-276A-A6E2-B598-6C2A99BF41BE}"/>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9" name="Footer Placeholder 2">
            <a:extLst>
              <a:ext uri="{FF2B5EF4-FFF2-40B4-BE49-F238E27FC236}">
                <a16:creationId xmlns:a16="http://schemas.microsoft.com/office/drawing/2014/main" id="{2183A3A6-C8E5-9580-34D2-56E027113F69}"/>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1104971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077FAB6-711C-A471-9553-E7FBDA511EC7}"/>
              </a:ext>
            </a:extLst>
          </p:cNvPr>
          <p:cNvGrpSpPr/>
          <p:nvPr userDrawn="1"/>
        </p:nvGrpSpPr>
        <p:grpSpPr>
          <a:xfrm>
            <a:off x="0" y="254000"/>
            <a:ext cx="11938000" cy="6604000"/>
            <a:chOff x="0" y="254000"/>
            <a:chExt cx="11938000" cy="6604000"/>
          </a:xfrm>
        </p:grpSpPr>
        <p:pic>
          <p:nvPicPr>
            <p:cNvPr id="4" name="Picture 3">
              <a:extLst>
                <a:ext uri="{FF2B5EF4-FFF2-40B4-BE49-F238E27FC236}">
                  <a16:creationId xmlns:a16="http://schemas.microsoft.com/office/drawing/2014/main" id="{1590737B-13A3-BF45-869E-46D6B7CA6F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0" y="254000"/>
              <a:ext cx="11684000" cy="6350000"/>
            </a:xfrm>
            <a:prstGeom prst="rect">
              <a:avLst/>
            </a:prstGeom>
          </p:spPr>
        </p:pic>
        <p:sp>
          <p:nvSpPr>
            <p:cNvPr id="5" name="Rectangle 4">
              <a:extLst>
                <a:ext uri="{FF2B5EF4-FFF2-40B4-BE49-F238E27FC236}">
                  <a16:creationId xmlns:a16="http://schemas.microsoft.com/office/drawing/2014/main" id="{F01F46D9-9655-C84E-A76A-B9EBA9CD82B3}"/>
                </a:ext>
                <a:ext uri="{C183D7F6-B498-43B3-948B-1728B52AA6E4}">
                  <adec:decorative xmlns:adec="http://schemas.microsoft.com/office/drawing/2017/decorative" val="1"/>
                </a:ext>
              </a:extLst>
            </p:cNvPr>
            <p:cNvSpPr/>
            <p:nvPr/>
          </p:nvSpPr>
          <p:spPr>
            <a:xfrm>
              <a:off x="0" y="1621152"/>
              <a:ext cx="5254625" cy="5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70ED8F7-F8D6-A741-AE18-9288DB4E52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3219" y="6161264"/>
            <a:ext cx="1868081" cy="254257"/>
          </a:xfrm>
          <a:prstGeom prst="rect">
            <a:avLst/>
          </a:prstGeom>
        </p:spPr>
      </p:pic>
      <p:sp>
        <p:nvSpPr>
          <p:cNvPr id="10" name="Text Placeholder 5">
            <a:extLst>
              <a:ext uri="{FF2B5EF4-FFF2-40B4-BE49-F238E27FC236}">
                <a16:creationId xmlns:a16="http://schemas.microsoft.com/office/drawing/2014/main" id="{512198B4-8194-4FDE-8796-75521B3B32A4}"/>
              </a:ext>
              <a:ext uri="{C183D7F6-B498-43B3-948B-1728B52AA6E4}">
                <adec:decorative xmlns:adec="http://schemas.microsoft.com/office/drawing/2017/decorative" val="1"/>
              </a:ext>
            </a:extLst>
          </p:cNvPr>
          <p:cNvSpPr>
            <a:spLocks noGrp="1"/>
          </p:cNvSpPr>
          <p:nvPr>
            <p:ph type="body" sz="quarter" idx="12" hasCustomPrompt="1"/>
          </p:nvPr>
        </p:nvSpPr>
        <p:spPr>
          <a:xfrm>
            <a:off x="9309100" y="0"/>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r>
              <a:rPr lang="en-US"/>
              <a:t>REUTERS / Mariana </a:t>
            </a:r>
            <a:r>
              <a:rPr lang="en-US" err="1"/>
              <a:t>Bazo</a:t>
            </a:r>
            <a:endParaRPr lang="en-US"/>
          </a:p>
        </p:txBody>
      </p:sp>
      <p:sp>
        <p:nvSpPr>
          <p:cNvPr id="2" name="Text Placeholder 2">
            <a:extLst>
              <a:ext uri="{FF2B5EF4-FFF2-40B4-BE49-F238E27FC236}">
                <a16:creationId xmlns:a16="http://schemas.microsoft.com/office/drawing/2014/main" id="{BF7430B4-5523-DD3B-BF82-88DE431A1746}"/>
              </a:ext>
            </a:extLst>
          </p:cNvPr>
          <p:cNvSpPr>
            <a:spLocks noGrp="1"/>
          </p:cNvSpPr>
          <p:nvPr>
            <p:ph type="body" sz="quarter" idx="14" hasCustomPrompt="1"/>
          </p:nvPr>
        </p:nvSpPr>
        <p:spPr>
          <a:xfrm>
            <a:off x="535358" y="5794375"/>
            <a:ext cx="3030537" cy="340611"/>
          </a:xfrm>
          <a:prstGeom prst="rect">
            <a:avLst/>
          </a:prstGeom>
        </p:spPr>
        <p:txBody>
          <a:bodyPr/>
          <a:lstStyle>
            <a:lvl1pPr marL="0" indent="0">
              <a:buNone/>
              <a:defRPr sz="1400"/>
            </a:lvl1pPr>
          </a:lstStyle>
          <a:p>
            <a:pPr lvl="0"/>
            <a:r>
              <a:rPr lang="en-US"/>
              <a:t>Date here</a:t>
            </a:r>
          </a:p>
        </p:txBody>
      </p:sp>
      <p:sp>
        <p:nvSpPr>
          <p:cNvPr id="3" name="Text Placeholder 2">
            <a:extLst>
              <a:ext uri="{FF2B5EF4-FFF2-40B4-BE49-F238E27FC236}">
                <a16:creationId xmlns:a16="http://schemas.microsoft.com/office/drawing/2014/main" id="{60666058-AB66-BF7F-8457-212AF003D0BB}"/>
              </a:ext>
            </a:extLst>
          </p:cNvPr>
          <p:cNvSpPr>
            <a:spLocks noGrp="1"/>
          </p:cNvSpPr>
          <p:nvPr>
            <p:ph type="body" sz="quarter" idx="15" hasCustomPrompt="1"/>
          </p:nvPr>
        </p:nvSpPr>
        <p:spPr>
          <a:xfrm>
            <a:off x="535358" y="6191323"/>
            <a:ext cx="3030537" cy="340611"/>
          </a:xfrm>
          <a:prstGeom prst="rect">
            <a:avLst/>
          </a:prstGeom>
        </p:spPr>
        <p:txBody>
          <a:bodyPr anchor="ctr"/>
          <a:lstStyle>
            <a:lvl1pPr marL="0" indent="0">
              <a:buNone/>
              <a:defRPr sz="800"/>
            </a:lvl1pPr>
          </a:lstStyle>
          <a:p>
            <a:pPr lvl="0"/>
            <a:r>
              <a:rPr lang="en-US"/>
              <a:t>Confidentiality Status (if needed)</a:t>
            </a:r>
          </a:p>
        </p:txBody>
      </p:sp>
    </p:spTree>
    <p:extLst>
      <p:ext uri="{BB962C8B-B14F-4D97-AF65-F5344CB8AC3E}">
        <p14:creationId xmlns:p14="http://schemas.microsoft.com/office/powerpoint/2010/main" val="523178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headline - 2 column">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AAF553E-73D8-14A5-3948-C678B8EAB33F}"/>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7" name="Title 5">
            <a:extLst>
              <a:ext uri="{FF2B5EF4-FFF2-40B4-BE49-F238E27FC236}">
                <a16:creationId xmlns:a16="http://schemas.microsoft.com/office/drawing/2014/main" id="{B1D5B1BA-2A54-A4B4-8D95-D23FC7346E8C}"/>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a:t>
            </a:r>
          </a:p>
        </p:txBody>
      </p:sp>
      <p:sp>
        <p:nvSpPr>
          <p:cNvPr id="3" name="Text Placeholder 14">
            <a:extLst>
              <a:ext uri="{FF2B5EF4-FFF2-40B4-BE49-F238E27FC236}">
                <a16:creationId xmlns:a16="http://schemas.microsoft.com/office/drawing/2014/main" id="{857AC1A1-BDA5-FC8A-9342-EF8139D8D0CB}"/>
              </a:ext>
            </a:extLst>
          </p:cNvPr>
          <p:cNvSpPr>
            <a:spLocks noGrp="1"/>
          </p:cNvSpPr>
          <p:nvPr>
            <p:ph type="body" sz="quarter" idx="18"/>
          </p:nvPr>
        </p:nvSpPr>
        <p:spPr>
          <a:xfrm>
            <a:off x="520750" y="1497600"/>
            <a:ext cx="5467350" cy="46771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4">
            <a:extLst>
              <a:ext uri="{FF2B5EF4-FFF2-40B4-BE49-F238E27FC236}">
                <a16:creationId xmlns:a16="http://schemas.microsoft.com/office/drawing/2014/main" id="{66532F31-FAD4-A8E0-F264-EE40673AEBF1}"/>
              </a:ext>
            </a:extLst>
          </p:cNvPr>
          <p:cNvSpPr>
            <a:spLocks noGrp="1"/>
          </p:cNvSpPr>
          <p:nvPr>
            <p:ph type="body" sz="quarter" idx="17"/>
          </p:nvPr>
        </p:nvSpPr>
        <p:spPr>
          <a:xfrm>
            <a:off x="6175150" y="1497600"/>
            <a:ext cx="5467350" cy="46771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
            <a:extLst>
              <a:ext uri="{FF2B5EF4-FFF2-40B4-BE49-F238E27FC236}">
                <a16:creationId xmlns:a16="http://schemas.microsoft.com/office/drawing/2014/main" id="{4C50613D-D491-8AFE-23B9-7622D3AE6577}"/>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58B52FAC-4047-12C4-7152-CCC3C28743E5}"/>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448803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headline - 2 column - no eyebrow">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B1D5B1BA-2A54-A4B4-8D95-D23FC7346E8C}"/>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a:t>
            </a:r>
          </a:p>
        </p:txBody>
      </p:sp>
      <p:sp>
        <p:nvSpPr>
          <p:cNvPr id="3" name="Text Placeholder 14">
            <a:extLst>
              <a:ext uri="{FF2B5EF4-FFF2-40B4-BE49-F238E27FC236}">
                <a16:creationId xmlns:a16="http://schemas.microsoft.com/office/drawing/2014/main" id="{8DA44E00-CE4C-DEFA-59B0-2D1EB3DFEA29}"/>
              </a:ext>
            </a:extLst>
          </p:cNvPr>
          <p:cNvSpPr>
            <a:spLocks noGrp="1"/>
          </p:cNvSpPr>
          <p:nvPr>
            <p:ph type="body" sz="quarter" idx="18"/>
          </p:nvPr>
        </p:nvSpPr>
        <p:spPr>
          <a:xfrm>
            <a:off x="520750" y="1497600"/>
            <a:ext cx="5467350" cy="46771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4">
            <a:extLst>
              <a:ext uri="{FF2B5EF4-FFF2-40B4-BE49-F238E27FC236}">
                <a16:creationId xmlns:a16="http://schemas.microsoft.com/office/drawing/2014/main" id="{561674CA-C210-4CC8-AD56-620919F1D753}"/>
              </a:ext>
            </a:extLst>
          </p:cNvPr>
          <p:cNvSpPr>
            <a:spLocks noGrp="1"/>
          </p:cNvSpPr>
          <p:nvPr>
            <p:ph type="body" sz="quarter" idx="17"/>
          </p:nvPr>
        </p:nvSpPr>
        <p:spPr>
          <a:xfrm>
            <a:off x="6175150" y="1497600"/>
            <a:ext cx="5467350" cy="467712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
            <a:extLst>
              <a:ext uri="{FF2B5EF4-FFF2-40B4-BE49-F238E27FC236}">
                <a16:creationId xmlns:a16="http://schemas.microsoft.com/office/drawing/2014/main" id="{4C50613D-D491-8AFE-23B9-7622D3AE6577}"/>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58B52FAC-4047-12C4-7152-CCC3C28743E5}"/>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2421881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headline - 1 column">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AA34BB98-2FA4-CF77-ECF1-849C2AC601DB}"/>
              </a:ext>
            </a:extLst>
          </p:cNvPr>
          <p:cNvSpPr>
            <a:spLocks noGrp="1"/>
          </p:cNvSpPr>
          <p:nvPr>
            <p:ph type="body" sz="quarter" idx="14"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10" name="Title 5">
            <a:extLst>
              <a:ext uri="{FF2B5EF4-FFF2-40B4-BE49-F238E27FC236}">
                <a16:creationId xmlns:a16="http://schemas.microsoft.com/office/drawing/2014/main" id="{7A644CC5-A470-87BF-8C8C-63F7986CAB0B}"/>
              </a:ext>
            </a:extLst>
          </p:cNvPr>
          <p:cNvSpPr>
            <a:spLocks noGrp="1"/>
          </p:cNvSpPr>
          <p:nvPr>
            <p:ph type="title" hasCustomPrompt="1"/>
          </p:nvPr>
        </p:nvSpPr>
        <p:spPr>
          <a:xfrm>
            <a:off x="533615" y="831684"/>
            <a:ext cx="11150600" cy="470898"/>
          </a:xfrm>
        </p:spPr>
        <p:txBody>
          <a:bodyPr wrap="square">
            <a:spAutoFit/>
          </a:bodyPr>
          <a:lstStyle>
            <a:lvl1pPr>
              <a:defRPr sz="3400" spc="-50" baseline="0"/>
            </a:lvl1pPr>
          </a:lstStyle>
          <a:p>
            <a:r>
              <a:rPr lang="en-US" noProof="0"/>
              <a:t>Large headline example</a:t>
            </a:r>
          </a:p>
        </p:txBody>
      </p:sp>
      <p:sp>
        <p:nvSpPr>
          <p:cNvPr id="2" name="Text Placeholder 6">
            <a:extLst>
              <a:ext uri="{FF2B5EF4-FFF2-40B4-BE49-F238E27FC236}">
                <a16:creationId xmlns:a16="http://schemas.microsoft.com/office/drawing/2014/main" id="{46D83EBB-D68A-CEB3-9948-BAAC12B885DB}"/>
              </a:ext>
            </a:extLst>
          </p:cNvPr>
          <p:cNvSpPr>
            <a:spLocks noGrp="1"/>
          </p:cNvSpPr>
          <p:nvPr>
            <p:ph type="body" sz="quarter" idx="32" hasCustomPrompt="1"/>
          </p:nvPr>
        </p:nvSpPr>
        <p:spPr>
          <a:xfrm>
            <a:off x="531813" y="1392238"/>
            <a:ext cx="11196637" cy="436562"/>
          </a:xfrm>
          <a:prstGeom prst="rect">
            <a:avLst/>
          </a:prstGeom>
        </p:spPr>
        <p:txBody>
          <a:bodyPr/>
          <a:lstStyle>
            <a:lvl1pPr>
              <a:defRPr sz="2000" b="1" i="0"/>
            </a:lvl1pPr>
          </a:lstStyle>
          <a:p>
            <a:pPr lvl="0"/>
            <a:r>
              <a:rPr lang="en-US"/>
              <a:t>Subhead here</a:t>
            </a:r>
          </a:p>
        </p:txBody>
      </p:sp>
      <p:sp>
        <p:nvSpPr>
          <p:cNvPr id="13" name="Text Placeholder 12">
            <a:extLst>
              <a:ext uri="{FF2B5EF4-FFF2-40B4-BE49-F238E27FC236}">
                <a16:creationId xmlns:a16="http://schemas.microsoft.com/office/drawing/2014/main" id="{2A4937D5-C86E-A93D-2CA5-835831256383}"/>
              </a:ext>
            </a:extLst>
          </p:cNvPr>
          <p:cNvSpPr>
            <a:spLocks noGrp="1"/>
          </p:cNvSpPr>
          <p:nvPr>
            <p:ph type="body" sz="quarter" idx="13"/>
          </p:nvPr>
        </p:nvSpPr>
        <p:spPr>
          <a:xfrm>
            <a:off x="575348" y="2293857"/>
            <a:ext cx="9812337" cy="385127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71915EE0-7A93-F2AA-0484-250ECE420B0D}"/>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4" name="Footer Placeholder 3">
            <a:extLst>
              <a:ext uri="{FF2B5EF4-FFF2-40B4-BE49-F238E27FC236}">
                <a16:creationId xmlns:a16="http://schemas.microsoft.com/office/drawing/2014/main" id="{2E80A3FC-20F7-8567-CDE7-20075CF270C6}"/>
              </a:ext>
            </a:extLst>
          </p:cNvPr>
          <p:cNvSpPr>
            <a:spLocks noGrp="1"/>
          </p:cNvSpPr>
          <p:nvPr>
            <p:ph type="ftr" sz="quarter" idx="11"/>
          </p:nvPr>
        </p:nvSpPr>
        <p:spPr/>
        <p:txBody>
          <a:bodyPr/>
          <a:lstStyle/>
          <a:p>
            <a:r>
              <a:rPr lang="en-US" noProof="0"/>
              <a:t>TRI ESG Starter Toolkit</a:t>
            </a:r>
          </a:p>
        </p:txBody>
      </p:sp>
    </p:spTree>
    <p:extLst>
      <p:ext uri="{BB962C8B-B14F-4D97-AF65-F5344CB8AC3E}">
        <p14:creationId xmlns:p14="http://schemas.microsoft.com/office/powerpoint/2010/main" val="3905581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headline - 1 column - no eyebrow">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554CF88-6AB2-EAAC-D165-AC5626B4806E}"/>
              </a:ext>
            </a:extLst>
          </p:cNvPr>
          <p:cNvSpPr>
            <a:spLocks noGrp="1"/>
          </p:cNvSpPr>
          <p:nvPr>
            <p:ph type="title" hasCustomPrompt="1"/>
          </p:nvPr>
        </p:nvSpPr>
        <p:spPr>
          <a:xfrm>
            <a:off x="533615" y="831684"/>
            <a:ext cx="11150600" cy="470898"/>
          </a:xfrm>
        </p:spPr>
        <p:txBody>
          <a:bodyPr wrap="square">
            <a:spAutoFit/>
          </a:bodyPr>
          <a:lstStyle>
            <a:lvl1pPr>
              <a:defRPr sz="3400" spc="-50" baseline="0"/>
            </a:lvl1pPr>
          </a:lstStyle>
          <a:p>
            <a:r>
              <a:rPr lang="en-US" noProof="0"/>
              <a:t>Large headline example</a:t>
            </a:r>
          </a:p>
        </p:txBody>
      </p:sp>
      <p:sp>
        <p:nvSpPr>
          <p:cNvPr id="3" name="Text Placeholder 6">
            <a:extLst>
              <a:ext uri="{FF2B5EF4-FFF2-40B4-BE49-F238E27FC236}">
                <a16:creationId xmlns:a16="http://schemas.microsoft.com/office/drawing/2014/main" id="{96123722-9028-8400-1EEB-A3B7A17D1BF8}"/>
              </a:ext>
            </a:extLst>
          </p:cNvPr>
          <p:cNvSpPr>
            <a:spLocks noGrp="1"/>
          </p:cNvSpPr>
          <p:nvPr>
            <p:ph type="body" sz="quarter" idx="32" hasCustomPrompt="1"/>
          </p:nvPr>
        </p:nvSpPr>
        <p:spPr>
          <a:xfrm>
            <a:off x="531813" y="1392238"/>
            <a:ext cx="11196637" cy="436562"/>
          </a:xfrm>
          <a:prstGeom prst="rect">
            <a:avLst/>
          </a:prstGeom>
        </p:spPr>
        <p:txBody>
          <a:bodyPr/>
          <a:lstStyle>
            <a:lvl1pPr>
              <a:defRPr sz="2000" b="1" i="0"/>
            </a:lvl1pPr>
          </a:lstStyle>
          <a:p>
            <a:pPr lvl="0"/>
            <a:r>
              <a:rPr lang="en-US"/>
              <a:t>Subhead here</a:t>
            </a:r>
          </a:p>
        </p:txBody>
      </p:sp>
      <p:sp>
        <p:nvSpPr>
          <p:cNvPr id="4" name="Text Placeholder 12">
            <a:extLst>
              <a:ext uri="{FF2B5EF4-FFF2-40B4-BE49-F238E27FC236}">
                <a16:creationId xmlns:a16="http://schemas.microsoft.com/office/drawing/2014/main" id="{3A9C4664-EF43-51E8-1B98-CB79AF49F254}"/>
              </a:ext>
            </a:extLst>
          </p:cNvPr>
          <p:cNvSpPr>
            <a:spLocks noGrp="1"/>
          </p:cNvSpPr>
          <p:nvPr>
            <p:ph type="body" sz="quarter" idx="13"/>
          </p:nvPr>
        </p:nvSpPr>
        <p:spPr>
          <a:xfrm>
            <a:off x="575348" y="2293857"/>
            <a:ext cx="9812337" cy="385127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1">
            <a:extLst>
              <a:ext uri="{FF2B5EF4-FFF2-40B4-BE49-F238E27FC236}">
                <a16:creationId xmlns:a16="http://schemas.microsoft.com/office/drawing/2014/main" id="{43470A25-276A-A6E2-B598-6C2A99BF41BE}"/>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9" name="Footer Placeholder 2">
            <a:extLst>
              <a:ext uri="{FF2B5EF4-FFF2-40B4-BE49-F238E27FC236}">
                <a16:creationId xmlns:a16="http://schemas.microsoft.com/office/drawing/2014/main" id="{2183A3A6-C8E5-9580-34D2-56E027113F69}"/>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990225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headline - 2 columns">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AAF553E-73D8-14A5-3948-C678B8EAB33F}"/>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2" name="Title 5">
            <a:extLst>
              <a:ext uri="{FF2B5EF4-FFF2-40B4-BE49-F238E27FC236}">
                <a16:creationId xmlns:a16="http://schemas.microsoft.com/office/drawing/2014/main" id="{9E5D34B0-0BB2-D7C9-BDC6-8B098C7175AD}"/>
              </a:ext>
            </a:extLst>
          </p:cNvPr>
          <p:cNvSpPr>
            <a:spLocks noGrp="1"/>
          </p:cNvSpPr>
          <p:nvPr>
            <p:ph type="title" hasCustomPrompt="1"/>
          </p:nvPr>
        </p:nvSpPr>
        <p:spPr>
          <a:xfrm>
            <a:off x="533615" y="831684"/>
            <a:ext cx="11150600" cy="470898"/>
          </a:xfrm>
        </p:spPr>
        <p:txBody>
          <a:bodyPr wrap="square">
            <a:spAutoFit/>
          </a:bodyPr>
          <a:lstStyle>
            <a:lvl1pPr>
              <a:defRPr sz="3400" spc="-50" baseline="0"/>
            </a:lvl1pPr>
          </a:lstStyle>
          <a:p>
            <a:r>
              <a:rPr lang="en-US" noProof="0"/>
              <a:t>Large headline example</a:t>
            </a:r>
          </a:p>
        </p:txBody>
      </p:sp>
      <p:sp>
        <p:nvSpPr>
          <p:cNvPr id="3" name="Text Placeholder 6">
            <a:extLst>
              <a:ext uri="{FF2B5EF4-FFF2-40B4-BE49-F238E27FC236}">
                <a16:creationId xmlns:a16="http://schemas.microsoft.com/office/drawing/2014/main" id="{731DFB46-1FBD-C760-B24D-C5229C179761}"/>
              </a:ext>
            </a:extLst>
          </p:cNvPr>
          <p:cNvSpPr>
            <a:spLocks noGrp="1"/>
          </p:cNvSpPr>
          <p:nvPr>
            <p:ph type="body" sz="quarter" idx="32" hasCustomPrompt="1"/>
          </p:nvPr>
        </p:nvSpPr>
        <p:spPr>
          <a:xfrm>
            <a:off x="531813" y="1392238"/>
            <a:ext cx="11196637" cy="436562"/>
          </a:xfrm>
          <a:prstGeom prst="rect">
            <a:avLst/>
          </a:prstGeom>
        </p:spPr>
        <p:txBody>
          <a:bodyPr/>
          <a:lstStyle>
            <a:lvl1pPr>
              <a:defRPr sz="2000" b="1" i="0"/>
            </a:lvl1pPr>
          </a:lstStyle>
          <a:p>
            <a:pPr lvl="0"/>
            <a:r>
              <a:rPr lang="en-US"/>
              <a:t>Subhead here</a:t>
            </a:r>
          </a:p>
        </p:txBody>
      </p:sp>
      <p:sp>
        <p:nvSpPr>
          <p:cNvPr id="5" name="Text Placeholder 14">
            <a:extLst>
              <a:ext uri="{FF2B5EF4-FFF2-40B4-BE49-F238E27FC236}">
                <a16:creationId xmlns:a16="http://schemas.microsoft.com/office/drawing/2014/main" id="{6CADCF12-74B0-B901-0706-4A5629BD4AF6}"/>
              </a:ext>
            </a:extLst>
          </p:cNvPr>
          <p:cNvSpPr>
            <a:spLocks noGrp="1"/>
          </p:cNvSpPr>
          <p:nvPr>
            <p:ph type="body" sz="quarter" idx="18"/>
          </p:nvPr>
        </p:nvSpPr>
        <p:spPr>
          <a:xfrm>
            <a:off x="520750" y="2041451"/>
            <a:ext cx="5467350" cy="413327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4">
            <a:extLst>
              <a:ext uri="{FF2B5EF4-FFF2-40B4-BE49-F238E27FC236}">
                <a16:creationId xmlns:a16="http://schemas.microsoft.com/office/drawing/2014/main" id="{5361713C-0917-5F43-AFCF-7F8006AA964B}"/>
              </a:ext>
            </a:extLst>
          </p:cNvPr>
          <p:cNvSpPr>
            <a:spLocks noGrp="1"/>
          </p:cNvSpPr>
          <p:nvPr>
            <p:ph type="body" sz="quarter" idx="17"/>
          </p:nvPr>
        </p:nvSpPr>
        <p:spPr>
          <a:xfrm>
            <a:off x="6175150" y="2041451"/>
            <a:ext cx="5467350" cy="413327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
            <a:extLst>
              <a:ext uri="{FF2B5EF4-FFF2-40B4-BE49-F238E27FC236}">
                <a16:creationId xmlns:a16="http://schemas.microsoft.com/office/drawing/2014/main" id="{4C50613D-D491-8AFE-23B9-7622D3AE6577}"/>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58B52FAC-4047-12C4-7152-CCC3C28743E5}"/>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135832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headline - 2 column - no eyebrow">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CF025CB-85D5-B3BD-DD2B-C24F1EE1574A}"/>
              </a:ext>
            </a:extLst>
          </p:cNvPr>
          <p:cNvSpPr>
            <a:spLocks noGrp="1"/>
          </p:cNvSpPr>
          <p:nvPr>
            <p:ph type="title" hasCustomPrompt="1"/>
          </p:nvPr>
        </p:nvSpPr>
        <p:spPr>
          <a:xfrm>
            <a:off x="533615" y="835384"/>
            <a:ext cx="11150600" cy="470898"/>
          </a:xfrm>
        </p:spPr>
        <p:txBody>
          <a:bodyPr wrap="square">
            <a:spAutoFit/>
          </a:bodyPr>
          <a:lstStyle>
            <a:lvl1pPr>
              <a:defRPr sz="3400" spc="-50" baseline="0"/>
            </a:lvl1pPr>
          </a:lstStyle>
          <a:p>
            <a:r>
              <a:rPr lang="en-US" noProof="0"/>
              <a:t>Large headline example</a:t>
            </a:r>
          </a:p>
        </p:txBody>
      </p:sp>
      <p:sp>
        <p:nvSpPr>
          <p:cNvPr id="5" name="Text Placeholder 6">
            <a:extLst>
              <a:ext uri="{FF2B5EF4-FFF2-40B4-BE49-F238E27FC236}">
                <a16:creationId xmlns:a16="http://schemas.microsoft.com/office/drawing/2014/main" id="{6F7A9F92-02E6-5F66-1E17-3E29A51E7CF2}"/>
              </a:ext>
            </a:extLst>
          </p:cNvPr>
          <p:cNvSpPr>
            <a:spLocks noGrp="1"/>
          </p:cNvSpPr>
          <p:nvPr>
            <p:ph type="body" sz="quarter" idx="32" hasCustomPrompt="1"/>
          </p:nvPr>
        </p:nvSpPr>
        <p:spPr>
          <a:xfrm>
            <a:off x="531813" y="1392238"/>
            <a:ext cx="11196637" cy="436562"/>
          </a:xfrm>
          <a:prstGeom prst="rect">
            <a:avLst/>
          </a:prstGeom>
        </p:spPr>
        <p:txBody>
          <a:bodyPr/>
          <a:lstStyle>
            <a:lvl1pPr>
              <a:defRPr sz="2000" b="1" i="0"/>
            </a:lvl1pPr>
          </a:lstStyle>
          <a:p>
            <a:pPr lvl="0"/>
            <a:r>
              <a:rPr lang="en-US"/>
              <a:t>Subhead here</a:t>
            </a:r>
          </a:p>
        </p:txBody>
      </p:sp>
      <p:sp>
        <p:nvSpPr>
          <p:cNvPr id="4" name="Text Placeholder 14">
            <a:extLst>
              <a:ext uri="{FF2B5EF4-FFF2-40B4-BE49-F238E27FC236}">
                <a16:creationId xmlns:a16="http://schemas.microsoft.com/office/drawing/2014/main" id="{AC2033FE-4E4B-A0C1-849E-EA23CF66EAF2}"/>
              </a:ext>
            </a:extLst>
          </p:cNvPr>
          <p:cNvSpPr>
            <a:spLocks noGrp="1"/>
          </p:cNvSpPr>
          <p:nvPr>
            <p:ph type="body" sz="quarter" idx="18"/>
          </p:nvPr>
        </p:nvSpPr>
        <p:spPr>
          <a:xfrm>
            <a:off x="520750" y="2041451"/>
            <a:ext cx="5467350" cy="413327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4">
            <a:extLst>
              <a:ext uri="{FF2B5EF4-FFF2-40B4-BE49-F238E27FC236}">
                <a16:creationId xmlns:a16="http://schemas.microsoft.com/office/drawing/2014/main" id="{9761B914-986D-6EFB-978D-4D9C4FB2238D}"/>
              </a:ext>
            </a:extLst>
          </p:cNvPr>
          <p:cNvSpPr>
            <a:spLocks noGrp="1"/>
          </p:cNvSpPr>
          <p:nvPr>
            <p:ph type="body" sz="quarter" idx="17"/>
          </p:nvPr>
        </p:nvSpPr>
        <p:spPr>
          <a:xfrm>
            <a:off x="6175150" y="2041451"/>
            <a:ext cx="5467350" cy="413327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
            <a:extLst>
              <a:ext uri="{FF2B5EF4-FFF2-40B4-BE49-F238E27FC236}">
                <a16:creationId xmlns:a16="http://schemas.microsoft.com/office/drawing/2014/main" id="{4C50613D-D491-8AFE-23B9-7622D3AE6577}"/>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58B52FAC-4047-12C4-7152-CCC3C28743E5}"/>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584324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headline - 3 colum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043ABFE6-2E49-826B-654C-67E61E8AFAEA}"/>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9" name="Title 5">
            <a:extLst>
              <a:ext uri="{FF2B5EF4-FFF2-40B4-BE49-F238E27FC236}">
                <a16:creationId xmlns:a16="http://schemas.microsoft.com/office/drawing/2014/main" id="{5A2791A1-B05F-7313-C3E3-E3CD9508814B}"/>
              </a:ext>
            </a:extLst>
          </p:cNvPr>
          <p:cNvSpPr>
            <a:spLocks noGrp="1"/>
          </p:cNvSpPr>
          <p:nvPr>
            <p:ph type="title" hasCustomPrompt="1"/>
          </p:nvPr>
        </p:nvSpPr>
        <p:spPr>
          <a:xfrm>
            <a:off x="533615" y="831684"/>
            <a:ext cx="11150600" cy="470898"/>
          </a:xfrm>
        </p:spPr>
        <p:txBody>
          <a:bodyPr wrap="square">
            <a:spAutoFit/>
          </a:bodyPr>
          <a:lstStyle>
            <a:lvl1pPr>
              <a:defRPr sz="3400" spc="-50" baseline="0"/>
            </a:lvl1pPr>
          </a:lstStyle>
          <a:p>
            <a:r>
              <a:rPr lang="en-US" noProof="0"/>
              <a:t>Large headline example</a:t>
            </a:r>
          </a:p>
        </p:txBody>
      </p:sp>
      <p:sp>
        <p:nvSpPr>
          <p:cNvPr id="10" name="Text Placeholder 6">
            <a:extLst>
              <a:ext uri="{FF2B5EF4-FFF2-40B4-BE49-F238E27FC236}">
                <a16:creationId xmlns:a16="http://schemas.microsoft.com/office/drawing/2014/main" id="{DDD12485-1DB8-1D96-2B90-157359929E77}"/>
              </a:ext>
            </a:extLst>
          </p:cNvPr>
          <p:cNvSpPr>
            <a:spLocks noGrp="1"/>
          </p:cNvSpPr>
          <p:nvPr>
            <p:ph type="body" sz="quarter" idx="32" hasCustomPrompt="1"/>
          </p:nvPr>
        </p:nvSpPr>
        <p:spPr>
          <a:xfrm>
            <a:off x="531813" y="1392238"/>
            <a:ext cx="11196637" cy="436562"/>
          </a:xfrm>
          <a:prstGeom prst="rect">
            <a:avLst/>
          </a:prstGeom>
        </p:spPr>
        <p:txBody>
          <a:bodyPr/>
          <a:lstStyle>
            <a:lvl1pPr>
              <a:defRPr sz="2000" b="1" i="0"/>
            </a:lvl1pPr>
          </a:lstStyle>
          <a:p>
            <a:pPr lvl="0"/>
            <a:r>
              <a:rPr lang="en-US"/>
              <a:t>Subhead here</a:t>
            </a:r>
          </a:p>
        </p:txBody>
      </p:sp>
      <p:sp>
        <p:nvSpPr>
          <p:cNvPr id="5" name="Text Placeholder 2">
            <a:extLst>
              <a:ext uri="{FF2B5EF4-FFF2-40B4-BE49-F238E27FC236}">
                <a16:creationId xmlns:a16="http://schemas.microsoft.com/office/drawing/2014/main" id="{2144D23D-3532-8CE9-0959-BB4911C399AD}"/>
              </a:ext>
            </a:extLst>
          </p:cNvPr>
          <p:cNvSpPr>
            <a:spLocks noGrp="1"/>
          </p:cNvSpPr>
          <p:nvPr>
            <p:ph type="body" sz="quarter" idx="31" hasCustomPrompt="1"/>
          </p:nvPr>
        </p:nvSpPr>
        <p:spPr>
          <a:xfrm>
            <a:off x="531813" y="2161688"/>
            <a:ext cx="3965575" cy="3696383"/>
          </a:xfrm>
          <a:prstGeom prst="rect">
            <a:avLst/>
          </a:prstGeom>
        </p:spPr>
        <p:txBody>
          <a:bodyPr>
            <a:noAutofit/>
          </a:bodyPr>
          <a:lstStyle>
            <a:lvl1pPr marL="0" marR="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sz="1400" baseline="0">
                <a:latin typeface="Arial" panose="020B0604020202020204" pitchFamily="34" charset="0"/>
              </a:defRPr>
            </a:lvl1pPr>
          </a:lstStyle>
          <a:p>
            <a:pPr marL="0" marR="0" lvl="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Intro paragraph style – use this for your opening statement.</a:t>
            </a:r>
          </a:p>
        </p:txBody>
      </p:sp>
      <p:sp>
        <p:nvSpPr>
          <p:cNvPr id="3" name="Text Placeholder 19">
            <a:extLst>
              <a:ext uri="{FF2B5EF4-FFF2-40B4-BE49-F238E27FC236}">
                <a16:creationId xmlns:a16="http://schemas.microsoft.com/office/drawing/2014/main" id="{17878FB9-087C-5A19-44B6-68469BA60519}"/>
              </a:ext>
            </a:extLst>
          </p:cNvPr>
          <p:cNvSpPr>
            <a:spLocks noGrp="1"/>
          </p:cNvSpPr>
          <p:nvPr>
            <p:ph type="body" sz="quarter" idx="29"/>
          </p:nvPr>
        </p:nvSpPr>
        <p:spPr>
          <a:xfrm>
            <a:off x="4837314" y="2158409"/>
            <a:ext cx="3236913" cy="364907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9">
            <a:extLst>
              <a:ext uri="{FF2B5EF4-FFF2-40B4-BE49-F238E27FC236}">
                <a16:creationId xmlns:a16="http://schemas.microsoft.com/office/drawing/2014/main" id="{5EA9ADD6-E480-0D49-02A3-C1EAFC2CA565}"/>
              </a:ext>
            </a:extLst>
          </p:cNvPr>
          <p:cNvSpPr>
            <a:spLocks noGrp="1"/>
          </p:cNvSpPr>
          <p:nvPr>
            <p:ph type="body" sz="quarter" idx="30"/>
          </p:nvPr>
        </p:nvSpPr>
        <p:spPr>
          <a:xfrm>
            <a:off x="8414153" y="2158409"/>
            <a:ext cx="3236913" cy="364907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
            <a:extLst>
              <a:ext uri="{FF2B5EF4-FFF2-40B4-BE49-F238E27FC236}">
                <a16:creationId xmlns:a16="http://schemas.microsoft.com/office/drawing/2014/main" id="{86195ACF-3BC9-8B96-B37C-4139FA9D67DF}"/>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1" name="Footer Placeholder 2">
            <a:extLst>
              <a:ext uri="{FF2B5EF4-FFF2-40B4-BE49-F238E27FC236}">
                <a16:creationId xmlns:a16="http://schemas.microsoft.com/office/drawing/2014/main" id="{AB638DF4-19CC-5EF5-79B0-C29D3A59F634}"/>
              </a:ext>
              <a:ext uri="{C183D7F6-B498-43B3-948B-1728B52AA6E4}">
                <adec:decorative xmlns:adec="http://schemas.microsoft.com/office/drawing/2017/decorative" val="1"/>
              </a:ext>
            </a:extLst>
          </p:cNvPr>
          <p:cNvSpPr>
            <a:spLocks noGrp="1"/>
          </p:cNvSpPr>
          <p:nvPr>
            <p:ph type="ftr" sz="quarter" idx="15"/>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175631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headline - 3 column - no eyebrow">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DBCA8BF6-1868-8B73-894C-B7DD29B1ABD8}"/>
              </a:ext>
            </a:extLst>
          </p:cNvPr>
          <p:cNvSpPr>
            <a:spLocks noGrp="1"/>
          </p:cNvSpPr>
          <p:nvPr>
            <p:ph type="title" hasCustomPrompt="1"/>
          </p:nvPr>
        </p:nvSpPr>
        <p:spPr>
          <a:xfrm>
            <a:off x="533615" y="831684"/>
            <a:ext cx="11150600" cy="470898"/>
          </a:xfrm>
        </p:spPr>
        <p:txBody>
          <a:bodyPr wrap="square">
            <a:spAutoFit/>
          </a:bodyPr>
          <a:lstStyle>
            <a:lvl1pPr>
              <a:defRPr sz="3400" spc="-50" baseline="0"/>
            </a:lvl1pPr>
          </a:lstStyle>
          <a:p>
            <a:r>
              <a:rPr lang="en-US" noProof="0"/>
              <a:t>Large headline example</a:t>
            </a:r>
          </a:p>
        </p:txBody>
      </p:sp>
      <p:sp>
        <p:nvSpPr>
          <p:cNvPr id="14" name="Text Placeholder 6">
            <a:extLst>
              <a:ext uri="{FF2B5EF4-FFF2-40B4-BE49-F238E27FC236}">
                <a16:creationId xmlns:a16="http://schemas.microsoft.com/office/drawing/2014/main" id="{D7F0FD64-6BF9-AB12-B0BB-2358D31AD296}"/>
              </a:ext>
            </a:extLst>
          </p:cNvPr>
          <p:cNvSpPr>
            <a:spLocks noGrp="1"/>
          </p:cNvSpPr>
          <p:nvPr>
            <p:ph type="body" sz="quarter" idx="32" hasCustomPrompt="1"/>
          </p:nvPr>
        </p:nvSpPr>
        <p:spPr>
          <a:xfrm>
            <a:off x="531813" y="1392238"/>
            <a:ext cx="11196637" cy="436562"/>
          </a:xfrm>
          <a:prstGeom prst="rect">
            <a:avLst/>
          </a:prstGeom>
        </p:spPr>
        <p:txBody>
          <a:bodyPr/>
          <a:lstStyle>
            <a:lvl1pPr>
              <a:defRPr sz="2000" b="1" i="0"/>
            </a:lvl1pPr>
          </a:lstStyle>
          <a:p>
            <a:pPr lvl="0"/>
            <a:r>
              <a:rPr lang="en-US"/>
              <a:t>Subhead here</a:t>
            </a:r>
          </a:p>
        </p:txBody>
      </p:sp>
      <p:sp>
        <p:nvSpPr>
          <p:cNvPr id="12" name="Text Placeholder 2">
            <a:extLst>
              <a:ext uri="{FF2B5EF4-FFF2-40B4-BE49-F238E27FC236}">
                <a16:creationId xmlns:a16="http://schemas.microsoft.com/office/drawing/2014/main" id="{8B0E5B96-AF16-7696-85CF-CA3740E55C1F}"/>
              </a:ext>
            </a:extLst>
          </p:cNvPr>
          <p:cNvSpPr>
            <a:spLocks noGrp="1"/>
          </p:cNvSpPr>
          <p:nvPr>
            <p:ph type="body" sz="quarter" idx="31" hasCustomPrompt="1"/>
          </p:nvPr>
        </p:nvSpPr>
        <p:spPr>
          <a:xfrm>
            <a:off x="531813" y="2161688"/>
            <a:ext cx="3965575" cy="3696383"/>
          </a:xfrm>
          <a:prstGeom prst="rect">
            <a:avLst/>
          </a:prstGeom>
        </p:spPr>
        <p:txBody>
          <a:bodyPr>
            <a:noAutofit/>
          </a:bodyPr>
          <a:lstStyle>
            <a:lvl1pPr marL="0" marR="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sz="1400" baseline="0">
                <a:latin typeface="Arial" panose="020B0604020202020204" pitchFamily="34" charset="0"/>
              </a:defRPr>
            </a:lvl1pPr>
          </a:lstStyle>
          <a:p>
            <a:pPr marL="0" marR="0" lvl="0" indent="0" algn="l" defTabSz="914400" rtl="0" eaLnBrk="1" fontAlgn="auto" latinLnBrk="0" hangingPunct="1">
              <a:lnSpc>
                <a:spcPct val="130000"/>
              </a:lnSpc>
              <a:spcBef>
                <a:spcPts val="12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Intro paragraph style – use this for your opening statement.</a:t>
            </a:r>
          </a:p>
        </p:txBody>
      </p:sp>
      <p:sp>
        <p:nvSpPr>
          <p:cNvPr id="8" name="Text Placeholder 19">
            <a:extLst>
              <a:ext uri="{FF2B5EF4-FFF2-40B4-BE49-F238E27FC236}">
                <a16:creationId xmlns:a16="http://schemas.microsoft.com/office/drawing/2014/main" id="{DBDBB463-6B68-AE39-7622-4DA8CA49000C}"/>
              </a:ext>
            </a:extLst>
          </p:cNvPr>
          <p:cNvSpPr>
            <a:spLocks noGrp="1"/>
          </p:cNvSpPr>
          <p:nvPr>
            <p:ph type="body" sz="quarter" idx="29"/>
          </p:nvPr>
        </p:nvSpPr>
        <p:spPr>
          <a:xfrm>
            <a:off x="4837314" y="2158409"/>
            <a:ext cx="3236913" cy="364907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9">
            <a:extLst>
              <a:ext uri="{FF2B5EF4-FFF2-40B4-BE49-F238E27FC236}">
                <a16:creationId xmlns:a16="http://schemas.microsoft.com/office/drawing/2014/main" id="{E7368CE2-2996-E68E-983A-0404F6208009}"/>
              </a:ext>
            </a:extLst>
          </p:cNvPr>
          <p:cNvSpPr>
            <a:spLocks noGrp="1"/>
          </p:cNvSpPr>
          <p:nvPr>
            <p:ph type="body" sz="quarter" idx="30"/>
          </p:nvPr>
        </p:nvSpPr>
        <p:spPr>
          <a:xfrm>
            <a:off x="8414153" y="2158409"/>
            <a:ext cx="3236913" cy="364907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
            <a:extLst>
              <a:ext uri="{FF2B5EF4-FFF2-40B4-BE49-F238E27FC236}">
                <a16:creationId xmlns:a16="http://schemas.microsoft.com/office/drawing/2014/main" id="{4DC1BE4C-A44F-B8B4-E0C8-6B9CF75F728C}"/>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78C4DAE2-994B-541B-B860-3849D534B0F3}"/>
              </a:ext>
              <a:ext uri="{C183D7F6-B498-43B3-948B-1728B52AA6E4}">
                <adec:decorative xmlns:adec="http://schemas.microsoft.com/office/drawing/2017/decorative" val="1"/>
              </a:ext>
            </a:extLst>
          </p:cNvPr>
          <p:cNvSpPr>
            <a:spLocks noGrp="1"/>
          </p:cNvSpPr>
          <p:nvPr>
            <p:ph type="ftr" sz="quarter" idx="15"/>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00327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DBB1D1F-C94E-1323-9672-2B7ED7F429AA}"/>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7" name="Title 5">
            <a:extLst>
              <a:ext uri="{FF2B5EF4-FFF2-40B4-BE49-F238E27FC236}">
                <a16:creationId xmlns:a16="http://schemas.microsoft.com/office/drawing/2014/main" id="{55DF1C5B-BC12-B03D-5B13-601411EE4714}"/>
              </a:ext>
            </a:extLst>
          </p:cNvPr>
          <p:cNvSpPr>
            <a:spLocks noGrp="1"/>
          </p:cNvSpPr>
          <p:nvPr>
            <p:ph type="title" hasCustomPrompt="1"/>
          </p:nvPr>
        </p:nvSpPr>
        <p:spPr>
          <a:xfrm>
            <a:off x="520700" y="900001"/>
            <a:ext cx="5470525" cy="941796"/>
          </a:xfrm>
        </p:spPr>
        <p:txBody>
          <a:bodyPr wrap="square">
            <a:spAutoFit/>
          </a:bodyPr>
          <a:lstStyle>
            <a:lvl1pPr>
              <a:defRPr sz="3400" spc="-50" baseline="0"/>
            </a:lvl1pPr>
          </a:lstStyle>
          <a:p>
            <a:r>
              <a:rPr lang="en-US" noProof="0"/>
              <a:t>Large headline example</a:t>
            </a:r>
          </a:p>
        </p:txBody>
      </p:sp>
      <p:sp>
        <p:nvSpPr>
          <p:cNvPr id="15" name="Text Placeholder 14">
            <a:extLst>
              <a:ext uri="{FF2B5EF4-FFF2-40B4-BE49-F238E27FC236}">
                <a16:creationId xmlns:a16="http://schemas.microsoft.com/office/drawing/2014/main" id="{8DC2C25E-CA2A-0599-E09A-1642956983E9}"/>
              </a:ext>
            </a:extLst>
          </p:cNvPr>
          <p:cNvSpPr>
            <a:spLocks noGrp="1"/>
          </p:cNvSpPr>
          <p:nvPr>
            <p:ph type="body" sz="quarter" idx="16"/>
          </p:nvPr>
        </p:nvSpPr>
        <p:spPr>
          <a:xfrm>
            <a:off x="515938" y="2181225"/>
            <a:ext cx="5475287" cy="39735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BA41F100-D98D-85E7-46DE-19DD99581CD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37376" y="900001"/>
            <a:ext cx="5003800" cy="5024759"/>
          </a:xfrm>
          <a:prstGeom prst="rect">
            <a:avLst/>
          </a:prstGeom>
        </p:spPr>
      </p:pic>
      <p:sp>
        <p:nvSpPr>
          <p:cNvPr id="12" name="Text Placeholder 5">
            <a:extLst>
              <a:ext uri="{FF2B5EF4-FFF2-40B4-BE49-F238E27FC236}">
                <a16:creationId xmlns:a16="http://schemas.microsoft.com/office/drawing/2014/main" id="{BF25451C-3C0D-D90B-78C2-CF99F58F2FFC}"/>
              </a:ext>
              <a:ext uri="{C183D7F6-B498-43B3-948B-1728B52AA6E4}">
                <adec:decorative xmlns:adec="http://schemas.microsoft.com/office/drawing/2017/decorative" val="1"/>
              </a:ext>
            </a:extLst>
          </p:cNvPr>
          <p:cNvSpPr>
            <a:spLocks noGrp="1"/>
          </p:cNvSpPr>
          <p:nvPr>
            <p:ph type="body" sz="quarter" idx="15" hasCustomPrompt="1"/>
          </p:nvPr>
        </p:nvSpPr>
        <p:spPr>
          <a:xfrm>
            <a:off x="9309100" y="644401"/>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PHOTO CREDIT HERE</a:t>
            </a:r>
          </a:p>
        </p:txBody>
      </p:sp>
      <p:sp>
        <p:nvSpPr>
          <p:cNvPr id="11" name="Slide Number Placeholder 1">
            <a:extLst>
              <a:ext uri="{FF2B5EF4-FFF2-40B4-BE49-F238E27FC236}">
                <a16:creationId xmlns:a16="http://schemas.microsoft.com/office/drawing/2014/main" id="{C425CD37-852A-7039-B5EB-523AB2E7C871}"/>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F470DA41-AB5A-C3E8-F1B3-3682AD0A7523}"/>
              </a:ext>
              <a:ext uri="{C183D7F6-B498-43B3-948B-1728B52AA6E4}">
                <adec:decorative xmlns:adec="http://schemas.microsoft.com/office/drawing/2017/decorative" val="1"/>
              </a:ext>
            </a:extLst>
          </p:cNvPr>
          <p:cNvSpPr>
            <a:spLocks noGrp="1"/>
          </p:cNvSpPr>
          <p:nvPr>
            <p:ph type="ftr" sz="quarter" idx="14"/>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915645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ith photo placeholder">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B8512B1-8E8F-CDE2-3622-3D0E7D0B971E}"/>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7" name="Title 5">
            <a:extLst>
              <a:ext uri="{FF2B5EF4-FFF2-40B4-BE49-F238E27FC236}">
                <a16:creationId xmlns:a16="http://schemas.microsoft.com/office/drawing/2014/main" id="{9F899CA4-B463-DEA8-2479-AA37928F46F8}"/>
              </a:ext>
            </a:extLst>
          </p:cNvPr>
          <p:cNvSpPr>
            <a:spLocks noGrp="1"/>
          </p:cNvSpPr>
          <p:nvPr>
            <p:ph type="title" hasCustomPrompt="1"/>
          </p:nvPr>
        </p:nvSpPr>
        <p:spPr>
          <a:xfrm>
            <a:off x="520700" y="900001"/>
            <a:ext cx="5470525" cy="941796"/>
          </a:xfrm>
        </p:spPr>
        <p:txBody>
          <a:bodyPr wrap="square">
            <a:spAutoFit/>
          </a:bodyPr>
          <a:lstStyle>
            <a:lvl1pPr>
              <a:defRPr sz="3400" spc="-50" baseline="0"/>
            </a:lvl1pPr>
          </a:lstStyle>
          <a:p>
            <a:r>
              <a:rPr lang="en-US" noProof="0"/>
              <a:t>Large headline example</a:t>
            </a:r>
          </a:p>
        </p:txBody>
      </p:sp>
      <p:sp>
        <p:nvSpPr>
          <p:cNvPr id="17" name="Text Placeholder 16">
            <a:extLst>
              <a:ext uri="{FF2B5EF4-FFF2-40B4-BE49-F238E27FC236}">
                <a16:creationId xmlns:a16="http://schemas.microsoft.com/office/drawing/2014/main" id="{AAC97E37-F96E-AA09-6F53-214495F4E9B3}"/>
              </a:ext>
            </a:extLst>
          </p:cNvPr>
          <p:cNvSpPr>
            <a:spLocks noGrp="1"/>
          </p:cNvSpPr>
          <p:nvPr>
            <p:ph type="body" sz="quarter" idx="25"/>
          </p:nvPr>
        </p:nvSpPr>
        <p:spPr>
          <a:xfrm>
            <a:off x="515938" y="2172852"/>
            <a:ext cx="5475287" cy="379888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A9C184DC-7264-D3DC-D677-18E6E3854636}"/>
              </a:ext>
              <a:ext uri="{C183D7F6-B498-43B3-948B-1728B52AA6E4}">
                <adec:decorative xmlns:adec="http://schemas.microsoft.com/office/drawing/2017/decorative" val="1"/>
              </a:ext>
            </a:extLst>
          </p:cNvPr>
          <p:cNvSpPr>
            <a:spLocks noGrp="1"/>
          </p:cNvSpPr>
          <p:nvPr>
            <p:ph type="pic" sz="quarter" idx="24" hasCustomPrompt="1"/>
          </p:nvPr>
        </p:nvSpPr>
        <p:spPr>
          <a:xfrm>
            <a:off x="6910388" y="900001"/>
            <a:ext cx="5027612" cy="5008562"/>
          </a:xfrm>
          <a:prstGeom prst="rect">
            <a:avLst/>
          </a:prstGeom>
          <a:solidFill>
            <a:schemeClr val="bg2"/>
          </a:solidFill>
        </p:spPr>
        <p:txBody>
          <a:bodyPr anchor="b"/>
          <a:lstStyle>
            <a:lvl1pPr marL="0" indent="0" algn="r">
              <a:buNone/>
              <a:defRPr/>
            </a:lvl1pPr>
          </a:lstStyle>
          <a:p>
            <a:r>
              <a:rPr lang="en-US"/>
              <a:t>Drop photo here</a:t>
            </a:r>
          </a:p>
        </p:txBody>
      </p:sp>
      <p:sp>
        <p:nvSpPr>
          <p:cNvPr id="12" name="Text Placeholder 5">
            <a:extLst>
              <a:ext uri="{FF2B5EF4-FFF2-40B4-BE49-F238E27FC236}">
                <a16:creationId xmlns:a16="http://schemas.microsoft.com/office/drawing/2014/main" id="{E2665161-A9F4-00B3-14D6-3A2C4378E115}"/>
              </a:ext>
              <a:ext uri="{C183D7F6-B498-43B3-948B-1728B52AA6E4}">
                <adec:decorative xmlns:adec="http://schemas.microsoft.com/office/drawing/2017/decorative" val="1"/>
              </a:ext>
            </a:extLst>
          </p:cNvPr>
          <p:cNvSpPr>
            <a:spLocks noGrp="1"/>
          </p:cNvSpPr>
          <p:nvPr>
            <p:ph type="body" sz="quarter" idx="16" hasCustomPrompt="1"/>
          </p:nvPr>
        </p:nvSpPr>
        <p:spPr>
          <a:xfrm>
            <a:off x="9309100" y="644401"/>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PHOTO CREDIT HERE</a:t>
            </a:r>
          </a:p>
        </p:txBody>
      </p:sp>
      <p:sp>
        <p:nvSpPr>
          <p:cNvPr id="11" name="Slide Number Placeholder 1">
            <a:extLst>
              <a:ext uri="{FF2B5EF4-FFF2-40B4-BE49-F238E27FC236}">
                <a16:creationId xmlns:a16="http://schemas.microsoft.com/office/drawing/2014/main" id="{E1B4875F-DC65-7CA0-B42D-AC9E802C982A}"/>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0" name="Footer Placeholder 2">
            <a:extLst>
              <a:ext uri="{FF2B5EF4-FFF2-40B4-BE49-F238E27FC236}">
                <a16:creationId xmlns:a16="http://schemas.microsoft.com/office/drawing/2014/main" id="{791533A2-6FD8-4160-DCCA-549F065B4C6D}"/>
              </a:ext>
              <a:ext uri="{C183D7F6-B498-43B3-948B-1728B52AA6E4}">
                <adec:decorative xmlns:adec="http://schemas.microsoft.com/office/drawing/2017/decorative" val="1"/>
              </a:ext>
            </a:extLst>
          </p:cNvPr>
          <p:cNvSpPr>
            <a:spLocks noGrp="1"/>
          </p:cNvSpPr>
          <p:nvPr>
            <p:ph type="ftr" sz="quarter" idx="15"/>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11840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2B823E-B145-BFD2-352E-2F3596E3A6DD}"/>
              </a:ext>
            </a:extLst>
          </p:cNvPr>
          <p:cNvGrpSpPr/>
          <p:nvPr userDrawn="1"/>
        </p:nvGrpSpPr>
        <p:grpSpPr>
          <a:xfrm>
            <a:off x="153986" y="254000"/>
            <a:ext cx="11784014" cy="6604000"/>
            <a:chOff x="153986" y="254000"/>
            <a:chExt cx="11784014" cy="6604000"/>
          </a:xfrm>
        </p:grpSpPr>
        <p:pic>
          <p:nvPicPr>
            <p:cNvPr id="6" name="Picture 5">
              <a:extLst>
                <a:ext uri="{FF2B5EF4-FFF2-40B4-BE49-F238E27FC236}">
                  <a16:creationId xmlns:a16="http://schemas.microsoft.com/office/drawing/2014/main" id="{C8888C3C-2747-2945-98AF-904184554F8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0" y="254000"/>
              <a:ext cx="11684000" cy="6350000"/>
            </a:xfrm>
            <a:prstGeom prst="rect">
              <a:avLst/>
            </a:prstGeom>
          </p:spPr>
        </p:pic>
        <p:sp>
          <p:nvSpPr>
            <p:cNvPr id="5" name="Rectangle 4">
              <a:extLst>
                <a:ext uri="{FF2B5EF4-FFF2-40B4-BE49-F238E27FC236}">
                  <a16:creationId xmlns:a16="http://schemas.microsoft.com/office/drawing/2014/main" id="{F01F46D9-9655-C84E-A76A-B9EBA9CD82B3}"/>
                </a:ext>
                <a:ext uri="{C183D7F6-B498-43B3-948B-1728B52AA6E4}">
                  <adec:decorative xmlns:adec="http://schemas.microsoft.com/office/drawing/2017/decorative" val="1"/>
                </a:ext>
              </a:extLst>
            </p:cNvPr>
            <p:cNvSpPr/>
            <p:nvPr/>
          </p:nvSpPr>
          <p:spPr>
            <a:xfrm>
              <a:off x="153986" y="1621152"/>
              <a:ext cx="5254625" cy="5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70ED8F7-F8D6-A741-AE18-9288DB4E523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3219" y="6161264"/>
            <a:ext cx="1868081" cy="254257"/>
          </a:xfrm>
          <a:prstGeom prst="rect">
            <a:avLst/>
          </a:prstGeom>
        </p:spPr>
      </p:pic>
      <p:sp>
        <p:nvSpPr>
          <p:cNvPr id="9" name="Text Placeholder 5">
            <a:extLst>
              <a:ext uri="{FF2B5EF4-FFF2-40B4-BE49-F238E27FC236}">
                <a16:creationId xmlns:a16="http://schemas.microsoft.com/office/drawing/2014/main" id="{3ABE31AC-FD08-1344-8592-2DD269198EDF}"/>
              </a:ext>
              <a:ext uri="{C183D7F6-B498-43B3-948B-1728B52AA6E4}">
                <adec:decorative xmlns:adec="http://schemas.microsoft.com/office/drawing/2017/decorative" val="1"/>
              </a:ext>
            </a:extLst>
          </p:cNvPr>
          <p:cNvSpPr>
            <a:spLocks noGrp="1"/>
          </p:cNvSpPr>
          <p:nvPr>
            <p:ph type="body" sz="quarter" idx="12" hasCustomPrompt="1"/>
          </p:nvPr>
        </p:nvSpPr>
        <p:spPr>
          <a:xfrm>
            <a:off x="9309100" y="0"/>
            <a:ext cx="2628900" cy="255600"/>
          </a:xfrm>
          <a:prstGeom prst="rect">
            <a:avLst/>
          </a:prstGeom>
        </p:spPr>
        <p:txBody>
          <a:bodyPr lIns="0" tIns="0" rIns="0" bIns="7200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r>
              <a:rPr lang="en-US"/>
              <a:t>REUTERS / </a:t>
            </a:r>
            <a:r>
              <a:rPr lang="en-US" err="1"/>
              <a:t>Navesh</a:t>
            </a:r>
            <a:r>
              <a:rPr lang="en-US"/>
              <a:t> </a:t>
            </a:r>
            <a:r>
              <a:rPr lang="en-US" err="1"/>
              <a:t>Chitrakar</a:t>
            </a:r>
            <a:endParaRPr lang="en-US"/>
          </a:p>
        </p:txBody>
      </p:sp>
      <p:sp>
        <p:nvSpPr>
          <p:cNvPr id="2" name="Text Placeholder 2">
            <a:extLst>
              <a:ext uri="{FF2B5EF4-FFF2-40B4-BE49-F238E27FC236}">
                <a16:creationId xmlns:a16="http://schemas.microsoft.com/office/drawing/2014/main" id="{365F931A-3739-6BD1-4864-ADE311D3B397}"/>
              </a:ext>
            </a:extLst>
          </p:cNvPr>
          <p:cNvSpPr>
            <a:spLocks noGrp="1"/>
          </p:cNvSpPr>
          <p:nvPr>
            <p:ph type="body" sz="quarter" idx="14" hasCustomPrompt="1"/>
          </p:nvPr>
        </p:nvSpPr>
        <p:spPr>
          <a:xfrm>
            <a:off x="535358" y="5794375"/>
            <a:ext cx="3030537" cy="340611"/>
          </a:xfrm>
          <a:prstGeom prst="rect">
            <a:avLst/>
          </a:prstGeom>
        </p:spPr>
        <p:txBody>
          <a:bodyPr/>
          <a:lstStyle>
            <a:lvl1pPr marL="0" indent="0">
              <a:buNone/>
              <a:defRPr sz="1400"/>
            </a:lvl1pPr>
          </a:lstStyle>
          <a:p>
            <a:pPr lvl="0"/>
            <a:r>
              <a:rPr lang="en-US"/>
              <a:t>Date here</a:t>
            </a:r>
          </a:p>
        </p:txBody>
      </p:sp>
      <p:sp>
        <p:nvSpPr>
          <p:cNvPr id="10" name="Text Placeholder 2">
            <a:extLst>
              <a:ext uri="{FF2B5EF4-FFF2-40B4-BE49-F238E27FC236}">
                <a16:creationId xmlns:a16="http://schemas.microsoft.com/office/drawing/2014/main" id="{BB267BE4-5788-F4A6-B82E-388885B8A163}"/>
              </a:ext>
            </a:extLst>
          </p:cNvPr>
          <p:cNvSpPr>
            <a:spLocks noGrp="1"/>
          </p:cNvSpPr>
          <p:nvPr>
            <p:ph type="body" sz="quarter" idx="15" hasCustomPrompt="1"/>
          </p:nvPr>
        </p:nvSpPr>
        <p:spPr>
          <a:xfrm>
            <a:off x="535358" y="6191323"/>
            <a:ext cx="3030537" cy="340611"/>
          </a:xfrm>
          <a:prstGeom prst="rect">
            <a:avLst/>
          </a:prstGeom>
        </p:spPr>
        <p:txBody>
          <a:bodyPr anchor="ctr"/>
          <a:lstStyle>
            <a:lvl1pPr marL="0" indent="0">
              <a:buNone/>
              <a:defRPr sz="800"/>
            </a:lvl1pPr>
          </a:lstStyle>
          <a:p>
            <a:pPr lvl="0"/>
            <a:r>
              <a:rPr lang="en-US"/>
              <a:t>Confidentiality Status (if needed)</a:t>
            </a:r>
          </a:p>
        </p:txBody>
      </p:sp>
    </p:spTree>
    <p:extLst>
      <p:ext uri="{BB962C8B-B14F-4D97-AF65-F5344CB8AC3E}">
        <p14:creationId xmlns:p14="http://schemas.microsoft.com/office/powerpoint/2010/main" val="1219674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ternative layout - 3 columns - gray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7B62C7-C314-F23F-AEB1-64E312C0CF33}"/>
              </a:ext>
              <a:ext uri="{C183D7F6-B498-43B3-948B-1728B52AA6E4}">
                <adec:decorative xmlns:adec="http://schemas.microsoft.com/office/drawing/2017/decorative" val="1"/>
              </a:ext>
            </a:extLst>
          </p:cNvPr>
          <p:cNvSpPr/>
          <p:nvPr userDrawn="1"/>
        </p:nvSpPr>
        <p:spPr>
          <a:xfrm>
            <a:off x="250826" y="134471"/>
            <a:ext cx="4411790" cy="61971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endParaRPr>
          </a:p>
        </p:txBody>
      </p:sp>
      <p:sp>
        <p:nvSpPr>
          <p:cNvPr id="7" name="Text Placeholder 4">
            <a:extLst>
              <a:ext uri="{FF2B5EF4-FFF2-40B4-BE49-F238E27FC236}">
                <a16:creationId xmlns:a16="http://schemas.microsoft.com/office/drawing/2014/main" id="{900B5219-B536-6C01-9258-0E31056EB816}"/>
              </a:ext>
            </a:extLst>
          </p:cNvPr>
          <p:cNvSpPr>
            <a:spLocks noGrp="1"/>
          </p:cNvSpPr>
          <p:nvPr>
            <p:ph type="body" sz="quarter" idx="11" hasCustomPrompt="1"/>
          </p:nvPr>
        </p:nvSpPr>
        <p:spPr>
          <a:xfrm>
            <a:off x="520700" y="396000"/>
            <a:ext cx="3787775"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8" name="Title 5">
            <a:extLst>
              <a:ext uri="{FF2B5EF4-FFF2-40B4-BE49-F238E27FC236}">
                <a16:creationId xmlns:a16="http://schemas.microsoft.com/office/drawing/2014/main" id="{E80B2B35-1C17-DFDC-49EC-45EF95E71482}"/>
              </a:ext>
            </a:extLst>
          </p:cNvPr>
          <p:cNvSpPr>
            <a:spLocks noGrp="1"/>
          </p:cNvSpPr>
          <p:nvPr>
            <p:ph type="title" hasCustomPrompt="1"/>
          </p:nvPr>
        </p:nvSpPr>
        <p:spPr>
          <a:xfrm>
            <a:off x="520700" y="900001"/>
            <a:ext cx="3787775" cy="1412694"/>
          </a:xfrm>
        </p:spPr>
        <p:txBody>
          <a:bodyPr wrap="square">
            <a:spAutoFit/>
          </a:bodyPr>
          <a:lstStyle>
            <a:lvl1pPr>
              <a:defRPr sz="3400" spc="-50" baseline="0"/>
            </a:lvl1pPr>
          </a:lstStyle>
          <a:p>
            <a:r>
              <a:rPr lang="en-US" noProof="0"/>
              <a:t>Alternative layout</a:t>
            </a:r>
            <a:br>
              <a:rPr lang="en-US" noProof="0"/>
            </a:br>
            <a:r>
              <a:rPr lang="en-US" noProof="0"/>
              <a:t>example</a:t>
            </a:r>
          </a:p>
        </p:txBody>
      </p:sp>
      <p:sp>
        <p:nvSpPr>
          <p:cNvPr id="9" name="Text Placeholder 10">
            <a:extLst>
              <a:ext uri="{FF2B5EF4-FFF2-40B4-BE49-F238E27FC236}">
                <a16:creationId xmlns:a16="http://schemas.microsoft.com/office/drawing/2014/main" id="{6317EC59-710B-CDE2-9650-C7F48C100F5E}"/>
              </a:ext>
            </a:extLst>
          </p:cNvPr>
          <p:cNvSpPr>
            <a:spLocks noGrp="1"/>
          </p:cNvSpPr>
          <p:nvPr>
            <p:ph type="body" sz="quarter" idx="12" hasCustomPrompt="1"/>
          </p:nvPr>
        </p:nvSpPr>
        <p:spPr>
          <a:xfrm>
            <a:off x="520700" y="3060000"/>
            <a:ext cx="3254887" cy="3184046"/>
          </a:xfrm>
          <a:prstGeom prst="rect">
            <a:avLst/>
          </a:prstGeom>
        </p:spPr>
        <p:txBody>
          <a:bodyPr wrap="square">
            <a:noAutofit/>
          </a:bodyPr>
          <a:lstStyle>
            <a:lvl1pPr marL="0" indent="0">
              <a:buNone/>
              <a:defRPr sz="1600" b="1"/>
            </a:lvl1pPr>
          </a:lstStyle>
          <a:p>
            <a:pPr lvl="0"/>
            <a:r>
              <a:rPr lang="en-US" noProof="0"/>
              <a:t>Intro paragraph style – use this for your opening statement.</a:t>
            </a:r>
          </a:p>
        </p:txBody>
      </p:sp>
      <p:sp>
        <p:nvSpPr>
          <p:cNvPr id="16" name="Text Placeholder 15">
            <a:extLst>
              <a:ext uri="{FF2B5EF4-FFF2-40B4-BE49-F238E27FC236}">
                <a16:creationId xmlns:a16="http://schemas.microsoft.com/office/drawing/2014/main" id="{C60169E9-F134-4685-5C33-998323BCCAC3}"/>
              </a:ext>
            </a:extLst>
          </p:cNvPr>
          <p:cNvSpPr>
            <a:spLocks noGrp="1"/>
          </p:cNvSpPr>
          <p:nvPr>
            <p:ph type="body" sz="quarter" idx="27"/>
          </p:nvPr>
        </p:nvSpPr>
        <p:spPr>
          <a:xfrm>
            <a:off x="5378184" y="900001"/>
            <a:ext cx="2841628" cy="528514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5">
            <a:extLst>
              <a:ext uri="{FF2B5EF4-FFF2-40B4-BE49-F238E27FC236}">
                <a16:creationId xmlns:a16="http://schemas.microsoft.com/office/drawing/2014/main" id="{FA2093D2-6AD3-7DA8-C350-37696AD02C48}"/>
              </a:ext>
            </a:extLst>
          </p:cNvPr>
          <p:cNvSpPr>
            <a:spLocks noGrp="1"/>
          </p:cNvSpPr>
          <p:nvPr>
            <p:ph type="body" sz="quarter" idx="28"/>
          </p:nvPr>
        </p:nvSpPr>
        <p:spPr>
          <a:xfrm>
            <a:off x="8572723" y="900001"/>
            <a:ext cx="2841628" cy="528514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
            <a:extLst>
              <a:ext uri="{FF2B5EF4-FFF2-40B4-BE49-F238E27FC236}">
                <a16:creationId xmlns:a16="http://schemas.microsoft.com/office/drawing/2014/main" id="{0C5D38AF-55FE-6D58-FA54-F8E6CA963736}"/>
              </a:ext>
              <a:ext uri="{C183D7F6-B498-43B3-948B-1728B52AA6E4}">
                <adec:decorative xmlns:adec="http://schemas.microsoft.com/office/drawing/2017/decorative" val="1"/>
              </a:ext>
            </a:extLst>
          </p:cNvPr>
          <p:cNvSpPr>
            <a:spLocks noGrp="1"/>
          </p:cNvSpPr>
          <p:nvPr>
            <p:ph type="sldNum" sz="quarter" idx="10"/>
          </p:nvPr>
        </p:nvSpPr>
        <p:spPr>
          <a:xfrm>
            <a:off x="250825" y="6552000"/>
            <a:ext cx="275784" cy="164232"/>
          </a:xfrm>
        </p:spPr>
        <p:txBody>
          <a:bodyPr/>
          <a:lstStyle/>
          <a:p>
            <a:fld id="{D857FD92-F09D-C344-8719-B7304083D6F0}" type="slidenum">
              <a:rPr lang="en-US" noProof="0" smtClean="0"/>
              <a:pPr/>
              <a:t>‹#›</a:t>
            </a:fld>
            <a:endParaRPr lang="en-US" noProof="0"/>
          </a:p>
        </p:txBody>
      </p:sp>
      <p:sp>
        <p:nvSpPr>
          <p:cNvPr id="12" name="Footer Placeholder 2">
            <a:extLst>
              <a:ext uri="{FF2B5EF4-FFF2-40B4-BE49-F238E27FC236}">
                <a16:creationId xmlns:a16="http://schemas.microsoft.com/office/drawing/2014/main" id="{5303D0F5-25AD-29F2-6BFF-BC8891C28432}"/>
              </a:ext>
              <a:ext uri="{C183D7F6-B498-43B3-948B-1728B52AA6E4}">
                <adec:decorative xmlns:adec="http://schemas.microsoft.com/office/drawing/2017/decorative" val="1"/>
              </a:ext>
            </a:extLst>
          </p:cNvPr>
          <p:cNvSpPr>
            <a:spLocks noGrp="1"/>
          </p:cNvSpPr>
          <p:nvPr>
            <p:ph type="ftr" sz="quarter" idx="15"/>
          </p:nvPr>
        </p:nvSpPr>
        <p:spPr>
          <a:xfrm>
            <a:off x="526609" y="6534000"/>
            <a:ext cx="4114800" cy="170582"/>
          </a:xfrm>
        </p:spPr>
        <p:txBody>
          <a:bodyPr/>
          <a:lstStyle/>
          <a:p>
            <a:r>
              <a:rPr lang="en-US" noProof="0"/>
              <a:t>TRI ESG Starter Toolkit</a:t>
            </a:r>
          </a:p>
        </p:txBody>
      </p:sp>
    </p:spTree>
    <p:extLst>
      <p:ext uri="{BB962C8B-B14F-4D97-AF65-F5344CB8AC3E}">
        <p14:creationId xmlns:p14="http://schemas.microsoft.com/office/powerpoint/2010/main" val="3740138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ld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1254124" y="1800000"/>
            <a:ext cx="9683751" cy="2492990"/>
          </a:xfrm>
        </p:spPr>
        <p:txBody>
          <a:bodyPr wrap="square" anchor="b" anchorCtr="0">
            <a:spAutoFit/>
          </a:bodyPr>
          <a:lstStyle>
            <a:lvl1pPr algn="ctr">
              <a:defRPr sz="6000" spc="-50" baseline="0"/>
            </a:lvl1pPr>
          </a:lstStyle>
          <a:p>
            <a:r>
              <a:rPr lang="en-US" noProof="0"/>
              <a:t>Centered statement </a:t>
            </a:r>
            <a:br>
              <a:rPr lang="en-US" noProof="0"/>
            </a:br>
            <a:r>
              <a:rPr lang="en-US" noProof="0"/>
              <a:t>or quote in large font </a:t>
            </a:r>
            <a:br>
              <a:rPr lang="en-US" noProof="0"/>
            </a:br>
            <a:r>
              <a:rPr lang="en-US" noProof="0"/>
              <a:t>would go here</a:t>
            </a:r>
          </a:p>
        </p:txBody>
      </p:sp>
      <p:cxnSp>
        <p:nvCxnSpPr>
          <p:cNvPr id="10" name="Straight Connector 9">
            <a:extLst>
              <a:ext uri="{FF2B5EF4-FFF2-40B4-BE49-F238E27FC236}">
                <a16:creationId xmlns:a16="http://schemas.microsoft.com/office/drawing/2014/main" id="{B9272F71-1FBC-3741-AFFB-C8F8C859AE3F}"/>
              </a:ext>
              <a:ext uri="{C183D7F6-B498-43B3-948B-1728B52AA6E4}">
                <adec:decorative xmlns:adec="http://schemas.microsoft.com/office/drawing/2017/decorative" val="1"/>
              </a:ext>
            </a:extLst>
          </p:cNvPr>
          <p:cNvCxnSpPr>
            <a:cxnSpLocks/>
          </p:cNvCxnSpPr>
          <p:nvPr userDrawn="1"/>
        </p:nvCxnSpPr>
        <p:spPr>
          <a:xfrm>
            <a:off x="5666095" y="4590000"/>
            <a:ext cx="859810"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33125D1-4AC5-5849-8724-BC8D12E3E8E6}"/>
              </a:ext>
            </a:extLst>
          </p:cNvPr>
          <p:cNvSpPr>
            <a:spLocks noGrp="1"/>
          </p:cNvSpPr>
          <p:nvPr>
            <p:ph type="body" sz="quarter" idx="12" hasCustomPrompt="1"/>
          </p:nvPr>
        </p:nvSpPr>
        <p:spPr>
          <a:xfrm>
            <a:off x="4308475" y="4950000"/>
            <a:ext cx="3575050" cy="454025"/>
          </a:xfrm>
          <a:prstGeom prst="rect">
            <a:avLst/>
          </a:prstGeom>
        </p:spPr>
        <p:txBody>
          <a:bodyPr>
            <a:normAutofit/>
          </a:bodyPr>
          <a:lstStyle>
            <a:lvl1pPr marL="0" indent="0" algn="ctr">
              <a:buNone/>
              <a:defRPr sz="1000" b="0" cap="all" spc="300" baseline="0"/>
            </a:lvl1pPr>
          </a:lstStyle>
          <a:p>
            <a:pPr lvl="0"/>
            <a:r>
              <a:rPr lang="en-US" noProof="0"/>
              <a:t>Person attributed</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9D0C71AD-466B-C84C-B4D3-6A5062E8DE8E}"/>
              </a:ext>
              <a:ext uri="{C183D7F6-B498-43B3-948B-1728B52AA6E4}">
                <adec:decorative xmlns:adec="http://schemas.microsoft.com/office/drawing/2017/decorative" val="1"/>
              </a:ext>
            </a:extLst>
          </p:cNvPr>
          <p:cNvSpPr>
            <a:spLocks noGrp="1"/>
          </p:cNvSpPr>
          <p:nvPr>
            <p:ph type="ftr" sz="quarter" idx="13"/>
          </p:nvPr>
        </p:nvSpPr>
        <p:spPr/>
        <p:txBody>
          <a:bodyPr/>
          <a:lstStyle/>
          <a:p>
            <a:r>
              <a:rPr lang="en-US" noProof="0"/>
              <a:t>TRI ESG Starter Toolkit</a:t>
            </a:r>
          </a:p>
        </p:txBody>
      </p:sp>
    </p:spTree>
    <p:extLst>
      <p:ext uri="{BB962C8B-B14F-4D97-AF65-F5344CB8AC3E}">
        <p14:creationId xmlns:p14="http://schemas.microsoft.com/office/powerpoint/2010/main" val="2704646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ld statement with conten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3787775"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700" y="1767150"/>
            <a:ext cx="7362825" cy="2991588"/>
          </a:xfrm>
        </p:spPr>
        <p:txBody>
          <a:bodyPr wrap="square" anchor="t" anchorCtr="0">
            <a:spAutoFit/>
          </a:bodyPr>
          <a:lstStyle>
            <a:lvl1pPr algn="l">
              <a:defRPr sz="5200" spc="-50" baseline="0"/>
            </a:lvl1pPr>
          </a:lstStyle>
          <a:p>
            <a:r>
              <a:rPr lang="en-US" noProof="0"/>
              <a:t>Big statement or quote in large font would go here </a:t>
            </a:r>
            <a:br>
              <a:rPr lang="en-US" noProof="0"/>
            </a:br>
            <a:r>
              <a:rPr lang="en-US" noProof="0"/>
              <a:t>over four lines</a:t>
            </a:r>
          </a:p>
        </p:txBody>
      </p:sp>
      <p:sp>
        <p:nvSpPr>
          <p:cNvPr id="4" name="Text Placeholder 3">
            <a:extLst>
              <a:ext uri="{FF2B5EF4-FFF2-40B4-BE49-F238E27FC236}">
                <a16:creationId xmlns:a16="http://schemas.microsoft.com/office/drawing/2014/main" id="{633125D1-4AC5-5849-8724-BC8D12E3E8E6}"/>
              </a:ext>
            </a:extLst>
          </p:cNvPr>
          <p:cNvSpPr>
            <a:spLocks noGrp="1"/>
          </p:cNvSpPr>
          <p:nvPr>
            <p:ph type="body" sz="quarter" idx="12" hasCustomPrompt="1"/>
          </p:nvPr>
        </p:nvSpPr>
        <p:spPr>
          <a:xfrm>
            <a:off x="520700" y="4770000"/>
            <a:ext cx="3575050" cy="454025"/>
          </a:xfrm>
          <a:prstGeom prst="rect">
            <a:avLst/>
          </a:prstGeom>
        </p:spPr>
        <p:txBody>
          <a:bodyPr anchor="b" anchorCtr="0">
            <a:normAutofit/>
          </a:bodyPr>
          <a:lstStyle>
            <a:lvl1pPr marL="0" indent="0" algn="l">
              <a:buNone/>
              <a:defRPr sz="1000" b="0" cap="all" spc="300" baseline="0"/>
            </a:lvl1pPr>
          </a:lstStyle>
          <a:p>
            <a:pPr lvl="0"/>
            <a:r>
              <a:rPr lang="en-US" noProof="0"/>
              <a:t>Person attributed</a:t>
            </a:r>
          </a:p>
        </p:txBody>
      </p:sp>
      <p:cxnSp>
        <p:nvCxnSpPr>
          <p:cNvPr id="10" name="Straight Connector 9">
            <a:extLst>
              <a:ext uri="{FF2B5EF4-FFF2-40B4-BE49-F238E27FC236}">
                <a16:creationId xmlns:a16="http://schemas.microsoft.com/office/drawing/2014/main" id="{B9272F71-1FBC-3741-AFFB-C8F8C859AE3F}"/>
              </a:ext>
              <a:ext uri="{C183D7F6-B498-43B3-948B-1728B52AA6E4}">
                <adec:decorative xmlns:adec="http://schemas.microsoft.com/office/drawing/2017/decorative" val="1"/>
              </a:ext>
            </a:extLst>
          </p:cNvPr>
          <p:cNvCxnSpPr>
            <a:cxnSpLocks/>
          </p:cNvCxnSpPr>
          <p:nvPr userDrawn="1"/>
        </p:nvCxnSpPr>
        <p:spPr>
          <a:xfrm>
            <a:off x="520700" y="5600792"/>
            <a:ext cx="859810"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9" name="Text Placeholder 15">
            <a:extLst>
              <a:ext uri="{FF2B5EF4-FFF2-40B4-BE49-F238E27FC236}">
                <a16:creationId xmlns:a16="http://schemas.microsoft.com/office/drawing/2014/main" id="{297A0B40-FE80-4916-F47F-CE975A5FC471}"/>
              </a:ext>
            </a:extLst>
          </p:cNvPr>
          <p:cNvSpPr>
            <a:spLocks noGrp="1"/>
          </p:cNvSpPr>
          <p:nvPr>
            <p:ph type="body" sz="quarter" idx="27"/>
          </p:nvPr>
        </p:nvSpPr>
        <p:spPr>
          <a:xfrm>
            <a:off x="8329735" y="1767150"/>
            <a:ext cx="3343786" cy="383363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C0CB41CC-F1AA-BD4E-90D3-A2565C5B5280}"/>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noProof="0"/>
              <a:t>TRI ESG Starter Toolkit</a:t>
            </a:r>
          </a:p>
        </p:txBody>
      </p:sp>
    </p:spTree>
    <p:extLst>
      <p:ext uri="{BB962C8B-B14F-4D97-AF65-F5344CB8AC3E}">
        <p14:creationId xmlns:p14="http://schemas.microsoft.com/office/powerpoint/2010/main" val="2392944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headline - graph with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1371-5587-194D-8B6E-8338ACD79A21}"/>
              </a:ext>
              <a:ext uri="{C183D7F6-B498-43B3-948B-1728B52AA6E4}">
                <adec:decorative xmlns:adec="http://schemas.microsoft.com/office/drawing/2017/decorative" val="1"/>
              </a:ext>
            </a:extLst>
          </p:cNvPr>
          <p:cNvSpPr/>
          <p:nvPr userDrawn="1"/>
        </p:nvSpPr>
        <p:spPr>
          <a:xfrm>
            <a:off x="250826" y="162046"/>
            <a:ext cx="4411790" cy="61695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endParaRPr>
          </a:p>
        </p:txBody>
      </p:sp>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3787775"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700" y="900001"/>
            <a:ext cx="3787775" cy="609398"/>
          </a:xfrm>
        </p:spPr>
        <p:txBody>
          <a:bodyPr wrap="square">
            <a:spAutoFit/>
          </a:bodyPr>
          <a:lstStyle>
            <a:lvl1pPr>
              <a:defRPr sz="2200" spc="-50" baseline="0"/>
            </a:lvl1pPr>
          </a:lstStyle>
          <a:p>
            <a:r>
              <a:rPr lang="en-US" noProof="0"/>
              <a:t>Small headline </a:t>
            </a:r>
            <a:br>
              <a:rPr lang="en-US" noProof="0"/>
            </a:br>
            <a:r>
              <a:rPr lang="en-US" noProof="0"/>
              <a:t>example - graph</a:t>
            </a:r>
          </a:p>
        </p:txBody>
      </p:sp>
      <p:sp>
        <p:nvSpPr>
          <p:cNvPr id="10" name="Text Placeholder 15">
            <a:extLst>
              <a:ext uri="{FF2B5EF4-FFF2-40B4-BE49-F238E27FC236}">
                <a16:creationId xmlns:a16="http://schemas.microsoft.com/office/drawing/2014/main" id="{3624607C-AD80-6839-B131-917ACBBA086F}"/>
              </a:ext>
            </a:extLst>
          </p:cNvPr>
          <p:cNvSpPr>
            <a:spLocks noGrp="1"/>
          </p:cNvSpPr>
          <p:nvPr>
            <p:ph type="body" sz="quarter" idx="27"/>
          </p:nvPr>
        </p:nvSpPr>
        <p:spPr>
          <a:xfrm>
            <a:off x="526609" y="1874901"/>
            <a:ext cx="3781866" cy="3968852"/>
          </a:xfrm>
          <a:prstGeom prst="rect">
            <a:avLst/>
          </a:prstGeom>
        </p:spPr>
        <p:txBody>
          <a:bodyPr anchor="t" anchorCtr="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3F10304-B92C-4065-95D7-99B302EEE491}"/>
              </a:ext>
            </a:extLst>
          </p:cNvPr>
          <p:cNvSpPr>
            <a:spLocks noGrp="1"/>
          </p:cNvSpPr>
          <p:nvPr>
            <p:ph type="body" sz="quarter" idx="15" hasCustomPrompt="1"/>
          </p:nvPr>
        </p:nvSpPr>
        <p:spPr>
          <a:xfrm>
            <a:off x="5254625" y="5843753"/>
            <a:ext cx="6316663" cy="469266"/>
          </a:xfrm>
          <a:prstGeom prst="rect">
            <a:avLst/>
          </a:prstGeom>
        </p:spPr>
        <p:txBody>
          <a:bodyPr anchor="b">
            <a:noAutofit/>
          </a:bodyPr>
          <a:lstStyle>
            <a:lvl1pPr marL="0" indent="0">
              <a:buNone/>
              <a:defRPr sz="900" b="0">
                <a:latin typeface="+mj-lt"/>
              </a:defRPr>
            </a:lvl1pPr>
            <a:lvl2pPr>
              <a:defRPr sz="900" b="0">
                <a:latin typeface="+mj-lt"/>
              </a:defRPr>
            </a:lvl2pPr>
            <a:lvl3pPr>
              <a:defRPr sz="900" b="0">
                <a:latin typeface="+mj-lt"/>
              </a:defRPr>
            </a:lvl3pPr>
            <a:lvl4pPr>
              <a:defRPr sz="900" b="0">
                <a:latin typeface="+mj-lt"/>
              </a:defRPr>
            </a:lvl4pPr>
            <a:lvl5pPr>
              <a:defRPr sz="900" b="0">
                <a:latin typeface="+mj-lt"/>
              </a:defRPr>
            </a:lvl5pPr>
          </a:lstStyle>
          <a:p>
            <a:pPr lvl="0"/>
            <a:r>
              <a:rPr lang="en-US" noProof="0"/>
              <a:t>Insert chart/graph description for screen readers here.</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7668AF6F-1428-3447-9D5A-720B5877BB4A}"/>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noProof="0"/>
              <a:t>TRI ESG Starter Toolkit</a:t>
            </a:r>
          </a:p>
        </p:txBody>
      </p:sp>
    </p:spTree>
    <p:extLst>
      <p:ext uri="{BB962C8B-B14F-4D97-AF65-F5344CB8AC3E}">
        <p14:creationId xmlns:p14="http://schemas.microsoft.com/office/powerpoint/2010/main" val="2988164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headline - graph with content - no eyebr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1371-5587-194D-8B6E-8338ACD79A21}"/>
              </a:ext>
              <a:ext uri="{C183D7F6-B498-43B3-948B-1728B52AA6E4}">
                <adec:decorative xmlns:adec="http://schemas.microsoft.com/office/drawing/2017/decorative" val="1"/>
              </a:ext>
            </a:extLst>
          </p:cNvPr>
          <p:cNvSpPr/>
          <p:nvPr userDrawn="1"/>
        </p:nvSpPr>
        <p:spPr>
          <a:xfrm>
            <a:off x="250826" y="219919"/>
            <a:ext cx="4411790" cy="6111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endParaRPr>
          </a:p>
        </p:txBody>
      </p:sp>
      <p:sp>
        <p:nvSpPr>
          <p:cNvPr id="4" name="Title 5">
            <a:extLst>
              <a:ext uri="{FF2B5EF4-FFF2-40B4-BE49-F238E27FC236}">
                <a16:creationId xmlns:a16="http://schemas.microsoft.com/office/drawing/2014/main" id="{72A5B522-E766-843C-46C5-795151C6B5A6}"/>
              </a:ext>
            </a:extLst>
          </p:cNvPr>
          <p:cNvSpPr>
            <a:spLocks noGrp="1"/>
          </p:cNvSpPr>
          <p:nvPr>
            <p:ph type="title" hasCustomPrompt="1"/>
          </p:nvPr>
        </p:nvSpPr>
        <p:spPr>
          <a:xfrm>
            <a:off x="520700" y="900001"/>
            <a:ext cx="3787775" cy="609398"/>
          </a:xfrm>
        </p:spPr>
        <p:txBody>
          <a:bodyPr wrap="square">
            <a:spAutoFit/>
          </a:bodyPr>
          <a:lstStyle>
            <a:lvl1pPr>
              <a:defRPr sz="2200" spc="-50" baseline="0"/>
            </a:lvl1pPr>
          </a:lstStyle>
          <a:p>
            <a:r>
              <a:rPr lang="en-US" noProof="0"/>
              <a:t>Small headline</a:t>
            </a:r>
            <a:br>
              <a:rPr lang="en-US" noProof="0"/>
            </a:br>
            <a:r>
              <a:rPr lang="en-US" noProof="0"/>
              <a:t>example - graph</a:t>
            </a:r>
          </a:p>
        </p:txBody>
      </p:sp>
      <p:sp>
        <p:nvSpPr>
          <p:cNvPr id="10" name="Text Placeholder 15">
            <a:extLst>
              <a:ext uri="{FF2B5EF4-FFF2-40B4-BE49-F238E27FC236}">
                <a16:creationId xmlns:a16="http://schemas.microsoft.com/office/drawing/2014/main" id="{3624607C-AD80-6839-B131-917ACBBA086F}"/>
              </a:ext>
            </a:extLst>
          </p:cNvPr>
          <p:cNvSpPr>
            <a:spLocks noGrp="1"/>
          </p:cNvSpPr>
          <p:nvPr>
            <p:ph type="body" sz="quarter" idx="27"/>
          </p:nvPr>
        </p:nvSpPr>
        <p:spPr>
          <a:xfrm>
            <a:off x="526609" y="1874901"/>
            <a:ext cx="3781866" cy="3968852"/>
          </a:xfrm>
          <a:prstGeom prst="rect">
            <a:avLst/>
          </a:prstGeom>
        </p:spPr>
        <p:txBody>
          <a:bodyPr anchor="t" anchorCtr="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3F10304-B92C-4065-95D7-99B302EEE491}"/>
              </a:ext>
            </a:extLst>
          </p:cNvPr>
          <p:cNvSpPr>
            <a:spLocks noGrp="1"/>
          </p:cNvSpPr>
          <p:nvPr>
            <p:ph type="body" sz="quarter" idx="15" hasCustomPrompt="1"/>
          </p:nvPr>
        </p:nvSpPr>
        <p:spPr>
          <a:xfrm>
            <a:off x="5254625" y="5843753"/>
            <a:ext cx="6316663" cy="469266"/>
          </a:xfrm>
          <a:prstGeom prst="rect">
            <a:avLst/>
          </a:prstGeom>
        </p:spPr>
        <p:txBody>
          <a:bodyPr anchor="b">
            <a:noAutofit/>
          </a:bodyPr>
          <a:lstStyle>
            <a:lvl1pPr marL="0" indent="0">
              <a:buNone/>
              <a:defRPr sz="900" b="0">
                <a:latin typeface="+mj-lt"/>
              </a:defRPr>
            </a:lvl1pPr>
            <a:lvl2pPr>
              <a:defRPr sz="900" b="0">
                <a:latin typeface="+mj-lt"/>
              </a:defRPr>
            </a:lvl2pPr>
            <a:lvl3pPr>
              <a:defRPr sz="900" b="0">
                <a:latin typeface="+mj-lt"/>
              </a:defRPr>
            </a:lvl3pPr>
            <a:lvl4pPr>
              <a:defRPr sz="900" b="0">
                <a:latin typeface="+mj-lt"/>
              </a:defRPr>
            </a:lvl4pPr>
            <a:lvl5pPr>
              <a:defRPr sz="900" b="0">
                <a:latin typeface="+mj-lt"/>
              </a:defRPr>
            </a:lvl5pPr>
          </a:lstStyle>
          <a:p>
            <a:pPr lvl="0"/>
            <a:r>
              <a:rPr lang="en-US" noProof="0"/>
              <a:t>Insert chart/graph description for screen readers here.</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7668AF6F-1428-3447-9D5A-720B5877BB4A}"/>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noProof="0"/>
              <a:t>TRI ESG Starter Toolkit</a:t>
            </a:r>
          </a:p>
        </p:txBody>
      </p:sp>
    </p:spTree>
    <p:extLst>
      <p:ext uri="{BB962C8B-B14F-4D97-AF65-F5344CB8AC3E}">
        <p14:creationId xmlns:p14="http://schemas.microsoft.com/office/powerpoint/2010/main" val="2900955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ll Headline - graph 2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3787775"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 - graph</a:t>
            </a:r>
          </a:p>
        </p:txBody>
      </p:sp>
      <p:sp>
        <p:nvSpPr>
          <p:cNvPr id="4" name="Text Placeholder 15">
            <a:extLst>
              <a:ext uri="{FF2B5EF4-FFF2-40B4-BE49-F238E27FC236}">
                <a16:creationId xmlns:a16="http://schemas.microsoft.com/office/drawing/2014/main" id="{0C1A1776-D762-E433-EDBF-1A0F4FC30006}"/>
              </a:ext>
            </a:extLst>
          </p:cNvPr>
          <p:cNvSpPr>
            <a:spLocks noGrp="1"/>
          </p:cNvSpPr>
          <p:nvPr>
            <p:ph type="body" sz="quarter" idx="27"/>
          </p:nvPr>
        </p:nvSpPr>
        <p:spPr>
          <a:xfrm>
            <a:off x="526609" y="1874901"/>
            <a:ext cx="3781866" cy="3968852"/>
          </a:xfrm>
          <a:prstGeom prst="rect">
            <a:avLst/>
          </a:prstGeom>
        </p:spPr>
        <p:txBody>
          <a:bodyPr anchor="t" anchorCtr="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3F10304-B92C-4065-95D7-99B302EEE491}"/>
              </a:ext>
            </a:extLst>
          </p:cNvPr>
          <p:cNvSpPr>
            <a:spLocks noGrp="1"/>
          </p:cNvSpPr>
          <p:nvPr>
            <p:ph type="body" sz="quarter" idx="15" hasCustomPrompt="1"/>
          </p:nvPr>
        </p:nvSpPr>
        <p:spPr>
          <a:xfrm>
            <a:off x="4906662" y="5896916"/>
            <a:ext cx="3580336" cy="469266"/>
          </a:xfrm>
          <a:prstGeom prst="rect">
            <a:avLst/>
          </a:prstGeom>
        </p:spPr>
        <p:txBody>
          <a:bodyPr anchor="b">
            <a:noAutofit/>
          </a:bodyPr>
          <a:lstStyle>
            <a:lvl1pPr marL="0" indent="0">
              <a:buNone/>
              <a:defRPr sz="900" b="0">
                <a:latin typeface="+mj-lt"/>
              </a:defRPr>
            </a:lvl1pPr>
            <a:lvl2pPr>
              <a:defRPr sz="900" b="0">
                <a:latin typeface="+mj-lt"/>
              </a:defRPr>
            </a:lvl2pPr>
            <a:lvl3pPr>
              <a:defRPr sz="900" b="0">
                <a:latin typeface="+mj-lt"/>
              </a:defRPr>
            </a:lvl3pPr>
            <a:lvl4pPr>
              <a:defRPr sz="900" b="0">
                <a:latin typeface="+mj-lt"/>
              </a:defRPr>
            </a:lvl4pPr>
            <a:lvl5pPr>
              <a:defRPr sz="900" b="0">
                <a:latin typeface="+mj-lt"/>
              </a:defRPr>
            </a:lvl5pPr>
          </a:lstStyle>
          <a:p>
            <a:pPr lvl="0"/>
            <a:r>
              <a:rPr lang="en-US" noProof="0"/>
              <a:t>Insert chart/graph description for screen readers here.</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7668AF6F-1428-3447-9D5A-720B5877BB4A}"/>
              </a:ext>
              <a:ext uri="{C183D7F6-B498-43B3-948B-1728B52AA6E4}">
                <adec:decorative xmlns:adec="http://schemas.microsoft.com/office/drawing/2017/decorative" val="1"/>
              </a:ext>
            </a:extLst>
          </p:cNvPr>
          <p:cNvSpPr>
            <a:spLocks noGrp="1"/>
          </p:cNvSpPr>
          <p:nvPr>
            <p:ph type="ftr" sz="quarter" idx="14"/>
          </p:nvPr>
        </p:nvSpPr>
        <p:spPr/>
        <p:txBody>
          <a:bodyPr/>
          <a:lstStyle/>
          <a:p>
            <a:r>
              <a:rPr lang="en-US" noProof="0"/>
              <a:t>TRI ESG Starter Toolkit</a:t>
            </a:r>
          </a:p>
        </p:txBody>
      </p:sp>
    </p:spTree>
    <p:extLst>
      <p:ext uri="{BB962C8B-B14F-4D97-AF65-F5344CB8AC3E}">
        <p14:creationId xmlns:p14="http://schemas.microsoft.com/office/powerpoint/2010/main" val="1156847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ll headline - table with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  - table</a:t>
            </a:r>
          </a:p>
        </p:txBody>
      </p:sp>
      <p:sp>
        <p:nvSpPr>
          <p:cNvPr id="8" name="Text Placeholder 15">
            <a:extLst>
              <a:ext uri="{FF2B5EF4-FFF2-40B4-BE49-F238E27FC236}">
                <a16:creationId xmlns:a16="http://schemas.microsoft.com/office/drawing/2014/main" id="{7B8768AB-451F-3C3C-ECE4-E337A0A3ACA4}"/>
              </a:ext>
            </a:extLst>
          </p:cNvPr>
          <p:cNvSpPr>
            <a:spLocks noGrp="1"/>
          </p:cNvSpPr>
          <p:nvPr>
            <p:ph type="body" sz="quarter" idx="27"/>
          </p:nvPr>
        </p:nvSpPr>
        <p:spPr>
          <a:xfrm>
            <a:off x="526609" y="1538940"/>
            <a:ext cx="2841628" cy="4512482"/>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2AE6A8A8-177F-8547-9B2B-489A322D70DB}"/>
              </a:ext>
              <a:ext uri="{C183D7F6-B498-43B3-948B-1728B52AA6E4}">
                <adec:decorative xmlns:adec="http://schemas.microsoft.com/office/drawing/2017/decorative" val="1"/>
              </a:ext>
            </a:extLst>
          </p:cNvPr>
          <p:cNvSpPr>
            <a:spLocks noGrp="1"/>
          </p:cNvSpPr>
          <p:nvPr>
            <p:ph type="ftr" sz="quarter" idx="13"/>
          </p:nvPr>
        </p:nvSpPr>
        <p:spPr/>
        <p:txBody>
          <a:bodyPr/>
          <a:lstStyle/>
          <a:p>
            <a:r>
              <a:rPr lang="en-US" noProof="0"/>
              <a:t>TRI ESG Starter Toolkit</a:t>
            </a:r>
          </a:p>
        </p:txBody>
      </p:sp>
    </p:spTree>
    <p:extLst>
      <p:ext uri="{BB962C8B-B14F-4D97-AF65-F5344CB8AC3E}">
        <p14:creationId xmlns:p14="http://schemas.microsoft.com/office/powerpoint/2010/main" val="2109761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headline - table with content - no eyebrow">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287571DE-A764-5128-DC65-4CD9F79FD662}"/>
              </a:ext>
            </a:extLst>
          </p:cNvPr>
          <p:cNvSpPr>
            <a:spLocks noGrp="1"/>
          </p:cNvSpPr>
          <p:nvPr>
            <p:ph type="title" hasCustomPrompt="1"/>
          </p:nvPr>
        </p:nvSpPr>
        <p:spPr>
          <a:xfrm>
            <a:off x="520700" y="900001"/>
            <a:ext cx="11150600" cy="304699"/>
          </a:xfrm>
        </p:spPr>
        <p:txBody>
          <a:bodyPr wrap="square">
            <a:spAutoFit/>
          </a:bodyPr>
          <a:lstStyle>
            <a:lvl1pPr>
              <a:defRPr sz="2200" spc="-50" baseline="0"/>
            </a:lvl1pPr>
          </a:lstStyle>
          <a:p>
            <a:r>
              <a:rPr lang="en-US" noProof="0"/>
              <a:t>Small headline example  - table</a:t>
            </a:r>
          </a:p>
        </p:txBody>
      </p:sp>
      <p:sp>
        <p:nvSpPr>
          <p:cNvPr id="8" name="Text Placeholder 15">
            <a:extLst>
              <a:ext uri="{FF2B5EF4-FFF2-40B4-BE49-F238E27FC236}">
                <a16:creationId xmlns:a16="http://schemas.microsoft.com/office/drawing/2014/main" id="{7B8768AB-451F-3C3C-ECE4-E337A0A3ACA4}"/>
              </a:ext>
            </a:extLst>
          </p:cNvPr>
          <p:cNvSpPr>
            <a:spLocks noGrp="1"/>
          </p:cNvSpPr>
          <p:nvPr>
            <p:ph type="body" sz="quarter" idx="27"/>
          </p:nvPr>
        </p:nvSpPr>
        <p:spPr>
          <a:xfrm>
            <a:off x="526609" y="1538940"/>
            <a:ext cx="2841628" cy="4512482"/>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2AE6A8A8-177F-8547-9B2B-489A322D70DB}"/>
              </a:ext>
              <a:ext uri="{C183D7F6-B498-43B3-948B-1728B52AA6E4}">
                <adec:decorative xmlns:adec="http://schemas.microsoft.com/office/drawing/2017/decorative" val="1"/>
              </a:ext>
            </a:extLst>
          </p:cNvPr>
          <p:cNvSpPr>
            <a:spLocks noGrp="1"/>
          </p:cNvSpPr>
          <p:nvPr>
            <p:ph type="ftr" sz="quarter" idx="13"/>
          </p:nvPr>
        </p:nvSpPr>
        <p:spPr/>
        <p:txBody>
          <a:bodyPr/>
          <a:lstStyle/>
          <a:p>
            <a:r>
              <a:rPr lang="en-US" noProof="0"/>
              <a:t>TRI ESG Starter Toolkit</a:t>
            </a:r>
          </a:p>
        </p:txBody>
      </p:sp>
    </p:spTree>
    <p:extLst>
      <p:ext uri="{BB962C8B-B14F-4D97-AF65-F5344CB8AC3E}">
        <p14:creationId xmlns:p14="http://schemas.microsoft.com/office/powerpoint/2010/main" val="2964861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headline - tab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699" y="900001"/>
            <a:ext cx="11420475" cy="304699"/>
          </a:xfrm>
        </p:spPr>
        <p:txBody>
          <a:bodyPr wrap="square">
            <a:spAutoFit/>
          </a:bodyPr>
          <a:lstStyle>
            <a:lvl1pPr>
              <a:defRPr sz="2200" spc="-50" baseline="0"/>
            </a:lvl1pPr>
          </a:lstStyle>
          <a:p>
            <a:r>
              <a:rPr lang="en-US" noProof="0"/>
              <a:t>Small headline only</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476080A0-7571-0046-9A82-2C4A81A8F532}"/>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noProof="0"/>
              <a:t>TRI ESG Starter Toolkit</a:t>
            </a:r>
          </a:p>
        </p:txBody>
      </p:sp>
    </p:spTree>
    <p:extLst>
      <p:ext uri="{BB962C8B-B14F-4D97-AF65-F5344CB8AC3E}">
        <p14:creationId xmlns:p14="http://schemas.microsoft.com/office/powerpoint/2010/main" val="2825250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headline - table - no eyebrow">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699" y="900001"/>
            <a:ext cx="11420475" cy="304699"/>
          </a:xfrm>
        </p:spPr>
        <p:txBody>
          <a:bodyPr wrap="square">
            <a:spAutoFit/>
          </a:bodyPr>
          <a:lstStyle>
            <a:lvl1pPr>
              <a:defRPr sz="2200" spc="-50" baseline="0"/>
            </a:lvl1pPr>
          </a:lstStyle>
          <a:p>
            <a:r>
              <a:rPr lang="en-US" noProof="0"/>
              <a:t>Small headline only</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476080A0-7571-0046-9A82-2C4A81A8F532}"/>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noProof="0"/>
              <a:t>TRI ESG Starter Toolkit</a:t>
            </a:r>
          </a:p>
        </p:txBody>
      </p:sp>
    </p:spTree>
    <p:extLst>
      <p:ext uri="{BB962C8B-B14F-4D97-AF65-F5344CB8AC3E}">
        <p14:creationId xmlns:p14="http://schemas.microsoft.com/office/powerpoint/2010/main" val="3269436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116AAE7-C394-5647-7BA7-913D98D4F9AD}"/>
              </a:ext>
            </a:extLst>
          </p:cNvPr>
          <p:cNvGrpSpPr/>
          <p:nvPr userDrawn="1"/>
        </p:nvGrpSpPr>
        <p:grpSpPr>
          <a:xfrm>
            <a:off x="0" y="254000"/>
            <a:ext cx="11938000" cy="6604000"/>
            <a:chOff x="0" y="254000"/>
            <a:chExt cx="11938000" cy="6604000"/>
          </a:xfrm>
        </p:grpSpPr>
        <p:pic>
          <p:nvPicPr>
            <p:cNvPr id="4" name="Picture 3">
              <a:extLst>
                <a:ext uri="{FF2B5EF4-FFF2-40B4-BE49-F238E27FC236}">
                  <a16:creationId xmlns:a16="http://schemas.microsoft.com/office/drawing/2014/main" id="{0D5F0000-C155-7A4D-82A3-86A0BBF347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0" y="254000"/>
              <a:ext cx="11684000" cy="6350000"/>
            </a:xfrm>
            <a:prstGeom prst="rect">
              <a:avLst/>
            </a:prstGeom>
          </p:spPr>
        </p:pic>
        <p:sp>
          <p:nvSpPr>
            <p:cNvPr id="5" name="Rectangle 4">
              <a:extLst>
                <a:ext uri="{FF2B5EF4-FFF2-40B4-BE49-F238E27FC236}">
                  <a16:creationId xmlns:a16="http://schemas.microsoft.com/office/drawing/2014/main" id="{F01F46D9-9655-C84E-A76A-B9EBA9CD82B3}"/>
                </a:ext>
                <a:ext uri="{C183D7F6-B498-43B3-948B-1728B52AA6E4}">
                  <adec:decorative xmlns:adec="http://schemas.microsoft.com/office/drawing/2017/decorative" val="1"/>
                </a:ext>
              </a:extLst>
            </p:cNvPr>
            <p:cNvSpPr/>
            <p:nvPr/>
          </p:nvSpPr>
          <p:spPr>
            <a:xfrm>
              <a:off x="0" y="1621152"/>
              <a:ext cx="5254625" cy="5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64FFCD9B-6401-9440-9223-B91FF2027C3E}"/>
              </a:ext>
              <a:ext uri="{C183D7F6-B498-43B3-948B-1728B52AA6E4}">
                <adec:decorative xmlns:adec="http://schemas.microsoft.com/office/drawing/2017/decorative" val="1"/>
              </a:ext>
            </a:extLst>
          </p:cNvPr>
          <p:cNvSpPr>
            <a:spLocks noGrp="1"/>
          </p:cNvSpPr>
          <p:nvPr>
            <p:ph type="body" sz="quarter" idx="12" hasCustomPrompt="1"/>
          </p:nvPr>
        </p:nvSpPr>
        <p:spPr>
          <a:xfrm>
            <a:off x="9309100" y="0"/>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REUTERS / Dominic </a:t>
            </a:r>
            <a:r>
              <a:rPr lang="en-US" noProof="0" err="1"/>
              <a:t>Ebenbichler</a:t>
            </a:r>
            <a:endParaRPr lang="en-US" noProof="0"/>
          </a:p>
        </p:txBody>
      </p:sp>
      <p:pic>
        <p:nvPicPr>
          <p:cNvPr id="2" name="Picture 1">
            <a:extLst>
              <a:ext uri="{FF2B5EF4-FFF2-40B4-BE49-F238E27FC236}">
                <a16:creationId xmlns:a16="http://schemas.microsoft.com/office/drawing/2014/main" id="{2113EC18-A8AB-D3A5-0AA1-AD8990474D5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3219" y="6161264"/>
            <a:ext cx="1868081" cy="254257"/>
          </a:xfrm>
          <a:prstGeom prst="rect">
            <a:avLst/>
          </a:prstGeom>
        </p:spPr>
      </p:pic>
      <p:sp>
        <p:nvSpPr>
          <p:cNvPr id="10" name="Text Placeholder 2">
            <a:extLst>
              <a:ext uri="{FF2B5EF4-FFF2-40B4-BE49-F238E27FC236}">
                <a16:creationId xmlns:a16="http://schemas.microsoft.com/office/drawing/2014/main" id="{5405B3F7-6E78-4AD2-32D0-2F6E5524EB45}"/>
              </a:ext>
            </a:extLst>
          </p:cNvPr>
          <p:cNvSpPr>
            <a:spLocks noGrp="1"/>
          </p:cNvSpPr>
          <p:nvPr>
            <p:ph type="body" sz="quarter" idx="14" hasCustomPrompt="1"/>
          </p:nvPr>
        </p:nvSpPr>
        <p:spPr>
          <a:xfrm>
            <a:off x="535358" y="5794375"/>
            <a:ext cx="3030537" cy="340611"/>
          </a:xfrm>
          <a:prstGeom prst="rect">
            <a:avLst/>
          </a:prstGeom>
        </p:spPr>
        <p:txBody>
          <a:bodyPr/>
          <a:lstStyle>
            <a:lvl1pPr marL="0" indent="0">
              <a:buNone/>
              <a:defRPr sz="1400"/>
            </a:lvl1pPr>
          </a:lstStyle>
          <a:p>
            <a:pPr lvl="0"/>
            <a:r>
              <a:rPr lang="en-US"/>
              <a:t>Date here</a:t>
            </a:r>
          </a:p>
        </p:txBody>
      </p:sp>
      <p:sp>
        <p:nvSpPr>
          <p:cNvPr id="11" name="Text Placeholder 2">
            <a:extLst>
              <a:ext uri="{FF2B5EF4-FFF2-40B4-BE49-F238E27FC236}">
                <a16:creationId xmlns:a16="http://schemas.microsoft.com/office/drawing/2014/main" id="{DEAAA1B3-C53B-CAC4-EC2D-AB38620476D1}"/>
              </a:ext>
            </a:extLst>
          </p:cNvPr>
          <p:cNvSpPr>
            <a:spLocks noGrp="1"/>
          </p:cNvSpPr>
          <p:nvPr>
            <p:ph type="body" sz="quarter" idx="15" hasCustomPrompt="1"/>
          </p:nvPr>
        </p:nvSpPr>
        <p:spPr>
          <a:xfrm>
            <a:off x="535358" y="6191323"/>
            <a:ext cx="3030537" cy="340611"/>
          </a:xfrm>
          <a:prstGeom prst="rect">
            <a:avLst/>
          </a:prstGeom>
        </p:spPr>
        <p:txBody>
          <a:bodyPr anchor="ctr"/>
          <a:lstStyle>
            <a:lvl1pPr marL="0" indent="0">
              <a:buNone/>
              <a:defRPr sz="800"/>
            </a:lvl1pPr>
          </a:lstStyle>
          <a:p>
            <a:pPr lvl="0"/>
            <a:r>
              <a:rPr lang="en-US"/>
              <a:t>Confidentiality Status (if needed)</a:t>
            </a:r>
          </a:p>
        </p:txBody>
      </p:sp>
    </p:spTree>
    <p:extLst>
      <p:ext uri="{BB962C8B-B14F-4D97-AF65-F5344CB8AC3E}">
        <p14:creationId xmlns:p14="http://schemas.microsoft.com/office/powerpoint/2010/main" val="1973807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mall headline - icon, 1 column, graph or tab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699" y="900001"/>
            <a:ext cx="11420475" cy="304699"/>
          </a:xfrm>
        </p:spPr>
        <p:txBody>
          <a:bodyPr wrap="square">
            <a:spAutoFit/>
          </a:bodyPr>
          <a:lstStyle>
            <a:lvl1pPr>
              <a:defRPr sz="2200" spc="-50" baseline="0"/>
            </a:lvl1pPr>
          </a:lstStyle>
          <a:p>
            <a:r>
              <a:rPr lang="en-US" noProof="0"/>
              <a:t>Small headline example</a:t>
            </a:r>
          </a:p>
        </p:txBody>
      </p:sp>
      <p:sp>
        <p:nvSpPr>
          <p:cNvPr id="7" name="Picture Placeholder 7">
            <a:extLst>
              <a:ext uri="{FF2B5EF4-FFF2-40B4-BE49-F238E27FC236}">
                <a16:creationId xmlns:a16="http://schemas.microsoft.com/office/drawing/2014/main" id="{785B6414-885F-BE41-8FBC-59F527F4C138}"/>
              </a:ext>
              <a:ext uri="{C183D7F6-B498-43B3-948B-1728B52AA6E4}">
                <adec:decorative xmlns:adec="http://schemas.microsoft.com/office/drawing/2017/decorative" val="1"/>
              </a:ext>
            </a:extLst>
          </p:cNvPr>
          <p:cNvSpPr>
            <a:spLocks noGrp="1"/>
          </p:cNvSpPr>
          <p:nvPr>
            <p:ph type="pic" sz="quarter" idx="14" hasCustomPrompt="1"/>
          </p:nvPr>
        </p:nvSpPr>
        <p:spPr>
          <a:xfrm>
            <a:off x="520699" y="1516768"/>
            <a:ext cx="1504800" cy="15048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lumMod val="95000"/>
            </a:schemeClr>
          </a:solidFill>
        </p:spPr>
        <p:txBody>
          <a:bodyPr wrap="square" lIns="180000" tIns="180000" rIns="180000" bIns="180000">
            <a:noAutofit/>
          </a:bodyPr>
          <a:lstStyle>
            <a:lvl1pPr marL="0" indent="0" algn="ctr">
              <a:buNone/>
              <a:defRPr sz="1400" b="0"/>
            </a:lvl1pPr>
          </a:lstStyle>
          <a:p>
            <a:r>
              <a:rPr lang="en-US" noProof="0"/>
              <a:t>Drop your icon here</a:t>
            </a:r>
          </a:p>
        </p:txBody>
      </p:sp>
      <p:sp>
        <p:nvSpPr>
          <p:cNvPr id="10" name="Text Placeholder 15">
            <a:extLst>
              <a:ext uri="{FF2B5EF4-FFF2-40B4-BE49-F238E27FC236}">
                <a16:creationId xmlns:a16="http://schemas.microsoft.com/office/drawing/2014/main" id="{8628B55C-2989-0BBE-66BB-5D4B2F9C53DD}"/>
              </a:ext>
            </a:extLst>
          </p:cNvPr>
          <p:cNvSpPr>
            <a:spLocks noGrp="1"/>
          </p:cNvSpPr>
          <p:nvPr>
            <p:ph type="body" sz="quarter" idx="27"/>
          </p:nvPr>
        </p:nvSpPr>
        <p:spPr>
          <a:xfrm>
            <a:off x="2301283" y="1516768"/>
            <a:ext cx="2841628" cy="472577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B41B8F4E-21A1-1E42-8E72-67E788725F19}"/>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noProof="0"/>
              <a:t>TRI ESG Starter Toolkit</a:t>
            </a:r>
          </a:p>
        </p:txBody>
      </p:sp>
    </p:spTree>
    <p:extLst>
      <p:ext uri="{BB962C8B-B14F-4D97-AF65-F5344CB8AC3E}">
        <p14:creationId xmlns:p14="http://schemas.microsoft.com/office/powerpoint/2010/main" val="1888055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ll headline - icon, 1 column, graph or table - no eyebrow">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699" y="900001"/>
            <a:ext cx="11420475" cy="304699"/>
          </a:xfrm>
        </p:spPr>
        <p:txBody>
          <a:bodyPr wrap="square">
            <a:spAutoFit/>
          </a:bodyPr>
          <a:lstStyle>
            <a:lvl1pPr>
              <a:defRPr sz="2200" spc="-50" baseline="0"/>
            </a:lvl1pPr>
          </a:lstStyle>
          <a:p>
            <a:r>
              <a:rPr lang="en-US" noProof="0"/>
              <a:t>Small headline example</a:t>
            </a:r>
          </a:p>
        </p:txBody>
      </p:sp>
      <p:sp>
        <p:nvSpPr>
          <p:cNvPr id="7" name="Picture Placeholder 7">
            <a:extLst>
              <a:ext uri="{FF2B5EF4-FFF2-40B4-BE49-F238E27FC236}">
                <a16:creationId xmlns:a16="http://schemas.microsoft.com/office/drawing/2014/main" id="{785B6414-885F-BE41-8FBC-59F527F4C138}"/>
              </a:ext>
              <a:ext uri="{C183D7F6-B498-43B3-948B-1728B52AA6E4}">
                <adec:decorative xmlns:adec="http://schemas.microsoft.com/office/drawing/2017/decorative" val="1"/>
              </a:ext>
            </a:extLst>
          </p:cNvPr>
          <p:cNvSpPr>
            <a:spLocks noGrp="1"/>
          </p:cNvSpPr>
          <p:nvPr>
            <p:ph type="pic" sz="quarter" idx="14" hasCustomPrompt="1"/>
          </p:nvPr>
        </p:nvSpPr>
        <p:spPr>
          <a:xfrm>
            <a:off x="520699" y="1516768"/>
            <a:ext cx="1504800" cy="15048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lumMod val="95000"/>
            </a:schemeClr>
          </a:solidFill>
        </p:spPr>
        <p:txBody>
          <a:bodyPr wrap="square" lIns="180000" tIns="180000" rIns="180000" bIns="180000">
            <a:noAutofit/>
          </a:bodyPr>
          <a:lstStyle>
            <a:lvl1pPr marL="0" indent="0" algn="ctr">
              <a:buNone/>
              <a:defRPr sz="1400" b="0"/>
            </a:lvl1pPr>
          </a:lstStyle>
          <a:p>
            <a:r>
              <a:rPr lang="en-US" noProof="0"/>
              <a:t>Drop your icon here</a:t>
            </a:r>
          </a:p>
        </p:txBody>
      </p:sp>
      <p:sp>
        <p:nvSpPr>
          <p:cNvPr id="10" name="Text Placeholder 15">
            <a:extLst>
              <a:ext uri="{FF2B5EF4-FFF2-40B4-BE49-F238E27FC236}">
                <a16:creationId xmlns:a16="http://schemas.microsoft.com/office/drawing/2014/main" id="{8628B55C-2989-0BBE-66BB-5D4B2F9C53DD}"/>
              </a:ext>
            </a:extLst>
          </p:cNvPr>
          <p:cNvSpPr>
            <a:spLocks noGrp="1"/>
          </p:cNvSpPr>
          <p:nvPr>
            <p:ph type="body" sz="quarter" idx="27"/>
          </p:nvPr>
        </p:nvSpPr>
        <p:spPr>
          <a:xfrm>
            <a:off x="2301283" y="1516768"/>
            <a:ext cx="2841628" cy="472577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B41B8F4E-21A1-1E42-8E72-67E788725F19}"/>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noProof="0"/>
              <a:t>TRI ESG Starter Toolkit</a:t>
            </a:r>
          </a:p>
        </p:txBody>
      </p:sp>
    </p:spTree>
    <p:extLst>
      <p:ext uri="{BB962C8B-B14F-4D97-AF65-F5344CB8AC3E}">
        <p14:creationId xmlns:p14="http://schemas.microsoft.com/office/powerpoint/2010/main" val="3052612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ntent heav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8D027C-A9D0-8BD6-5E7E-DF5D9031F1B1}"/>
              </a:ext>
              <a:ext uri="{C183D7F6-B498-43B3-948B-1728B52AA6E4}">
                <adec:decorative xmlns:adec="http://schemas.microsoft.com/office/drawing/2017/decorative" val="1"/>
              </a:ext>
            </a:extLst>
          </p:cNvPr>
          <p:cNvCxnSpPr>
            <a:cxnSpLocks/>
          </p:cNvCxnSpPr>
          <p:nvPr userDrawn="1"/>
        </p:nvCxnSpPr>
        <p:spPr>
          <a:xfrm>
            <a:off x="515414" y="27294"/>
            <a:ext cx="864114" cy="0"/>
          </a:xfrm>
          <a:prstGeom prst="line">
            <a:avLst/>
          </a:prstGeom>
          <a:ln w="63500">
            <a:solidFill>
              <a:srgbClr val="FA64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700" y="900001"/>
            <a:ext cx="7501708" cy="304699"/>
          </a:xfrm>
        </p:spPr>
        <p:txBody>
          <a:bodyPr wrap="square">
            <a:spAutoFit/>
          </a:bodyPr>
          <a:lstStyle>
            <a:lvl1pPr marL="0" indent="0">
              <a:buFont typeface="Arial" panose="020B0604020202020204" pitchFamily="34" charset="0"/>
              <a:buNone/>
              <a:defRPr sz="2200" spc="-50" baseline="0"/>
            </a:lvl1pPr>
          </a:lstStyle>
          <a:p>
            <a:r>
              <a:rPr lang="en-US" noProof="0"/>
              <a:t>Small headline example</a:t>
            </a:r>
          </a:p>
        </p:txBody>
      </p:sp>
      <p:sp>
        <p:nvSpPr>
          <p:cNvPr id="31" name="Text Placeholder 18">
            <a:extLst>
              <a:ext uri="{FF2B5EF4-FFF2-40B4-BE49-F238E27FC236}">
                <a16:creationId xmlns:a16="http://schemas.microsoft.com/office/drawing/2014/main" id="{CC50EDFC-F364-954B-B316-972499610AA4}"/>
              </a:ext>
            </a:extLst>
          </p:cNvPr>
          <p:cNvSpPr>
            <a:spLocks noGrp="1"/>
          </p:cNvSpPr>
          <p:nvPr>
            <p:ph type="body" sz="quarter" idx="34" hasCustomPrompt="1"/>
          </p:nvPr>
        </p:nvSpPr>
        <p:spPr>
          <a:xfrm>
            <a:off x="520700" y="1328051"/>
            <a:ext cx="7517313" cy="700772"/>
          </a:xfrm>
          <a:prstGeom prst="rect">
            <a:avLst/>
          </a:prstGeom>
        </p:spPr>
        <p:txBody>
          <a:bodyPr wrap="square">
            <a:noAutofit/>
          </a:bodyPr>
          <a:lstStyle>
            <a:lvl1pPr marL="0" indent="0">
              <a:buNone/>
              <a:defRPr sz="1600" b="0"/>
            </a:lvl1pPr>
            <a:lvl2pPr>
              <a:defRPr lang="en-GB" b="0" i="0" smtClean="0">
                <a:effectLst/>
              </a:defRPr>
            </a:lvl2pPr>
            <a:lvl3pPr marL="180000" marR="0" indent="-180000" algn="l" defTabSz="914400" rtl="0" eaLnBrk="1" fontAlgn="auto" latinLnBrk="0" hangingPunct="1">
              <a:lnSpc>
                <a:spcPct val="120000"/>
              </a:lnSpc>
              <a:spcBef>
                <a:spcPts val="300"/>
              </a:spcBef>
              <a:spcAft>
                <a:spcPts val="300"/>
              </a:spcAft>
              <a:buClr>
                <a:schemeClr val="tx2"/>
              </a:buClr>
              <a:buSzTx/>
              <a:buFont typeface="Arial" panose="020B0604020202020204" pitchFamily="34" charset="0"/>
              <a:buChar char="•"/>
              <a:tabLst/>
              <a:defRPr/>
            </a:lvl3pPr>
            <a:lvl4pPr marL="360000" marR="0" indent="-180000" algn="l" defTabSz="914400" rtl="0" eaLnBrk="1" fontAlgn="auto" latinLnBrk="0" hangingPunct="1">
              <a:lnSpc>
                <a:spcPct val="110000"/>
              </a:lnSpc>
              <a:spcBef>
                <a:spcPts val="0"/>
              </a:spcBef>
              <a:spcAft>
                <a:spcPts val="300"/>
              </a:spcAft>
              <a:buClr>
                <a:schemeClr val="tx2"/>
              </a:buClr>
              <a:buSzTx/>
              <a:buFont typeface="System Font Regular"/>
              <a:buChar char="-"/>
              <a:tabLst/>
              <a:defRPr/>
            </a:lvl4pPr>
            <a:lvl5pPr marL="228600" indent="-228600">
              <a:buFont typeface="+mj-lt"/>
              <a:buAutoNum type="arabicPeriod"/>
              <a:defRPr/>
            </a:lvl5pPr>
          </a:lstStyle>
          <a:p>
            <a:pPr lvl="0"/>
            <a:r>
              <a:rPr lang="en-US" noProof="0"/>
              <a:t>Body copy style. Enter your text here.</a:t>
            </a:r>
          </a:p>
        </p:txBody>
      </p:sp>
      <p:sp>
        <p:nvSpPr>
          <p:cNvPr id="32" name="Picture Placeholder 7">
            <a:extLst>
              <a:ext uri="{FF2B5EF4-FFF2-40B4-BE49-F238E27FC236}">
                <a16:creationId xmlns:a16="http://schemas.microsoft.com/office/drawing/2014/main" id="{6B3C9B1B-45BA-634B-B21E-69B47F1C20E3}"/>
              </a:ext>
              <a:ext uri="{C183D7F6-B498-43B3-948B-1728B52AA6E4}">
                <adec:decorative xmlns:adec="http://schemas.microsoft.com/office/drawing/2017/decorative" val="1"/>
              </a:ext>
            </a:extLst>
          </p:cNvPr>
          <p:cNvSpPr>
            <a:spLocks noGrp="1"/>
          </p:cNvSpPr>
          <p:nvPr>
            <p:ph type="pic" sz="quarter" idx="16" hasCustomPrompt="1"/>
          </p:nvPr>
        </p:nvSpPr>
        <p:spPr>
          <a:xfrm>
            <a:off x="520701" y="2178676"/>
            <a:ext cx="1151346" cy="11520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rgbClr val="F2F2F2"/>
          </a:solidFill>
        </p:spPr>
        <p:txBody>
          <a:bodyPr wrap="square" lIns="180000" tIns="180000" rIns="180000" bIns="180000">
            <a:noAutofit/>
          </a:bodyPr>
          <a:lstStyle>
            <a:lvl1pPr marL="0" indent="0" algn="ctr">
              <a:buFont typeface="Arial" panose="020B0604020202020204" pitchFamily="34" charset="0"/>
              <a:buNone/>
              <a:defRPr sz="1200" b="0"/>
            </a:lvl1pPr>
          </a:lstStyle>
          <a:p>
            <a:r>
              <a:rPr lang="en-US" noProof="0"/>
              <a:t>Drop your icon here</a:t>
            </a:r>
          </a:p>
        </p:txBody>
      </p:sp>
      <p:sp>
        <p:nvSpPr>
          <p:cNvPr id="22" name="Text Placeholder 11">
            <a:extLst>
              <a:ext uri="{FF2B5EF4-FFF2-40B4-BE49-F238E27FC236}">
                <a16:creationId xmlns:a16="http://schemas.microsoft.com/office/drawing/2014/main" id="{51410AB0-9FC2-938A-B884-381058D44553}"/>
              </a:ext>
            </a:extLst>
          </p:cNvPr>
          <p:cNvSpPr>
            <a:spLocks noGrp="1"/>
          </p:cNvSpPr>
          <p:nvPr>
            <p:ph type="body" sz="quarter" idx="45"/>
          </p:nvPr>
        </p:nvSpPr>
        <p:spPr>
          <a:xfrm>
            <a:off x="1907178" y="2200121"/>
            <a:ext cx="2188572" cy="1963987"/>
          </a:xfrm>
          <a:prstGeom prst="rect">
            <a:avLst/>
          </a:prstGeom>
        </p:spPr>
        <p:txBody>
          <a:bodyPr>
            <a:noAutofit/>
          </a:bodyPr>
          <a:lstStyle>
            <a:lvl1pPr marL="0" indent="0">
              <a:lnSpc>
                <a:spcPct val="100000"/>
              </a:lnSpc>
              <a:buNone/>
              <a:defRPr sz="1200"/>
            </a:lvl1pPr>
          </a:lstStyle>
          <a:p>
            <a:pPr lvl="0"/>
            <a:r>
              <a:rPr lang="en-US"/>
              <a:t>Click to edit Master text styles</a:t>
            </a:r>
          </a:p>
          <a:p>
            <a:pPr lvl="0"/>
            <a:r>
              <a:rPr lang="en-US"/>
              <a:t>Body</a:t>
            </a:r>
          </a:p>
        </p:txBody>
      </p:sp>
      <p:sp>
        <p:nvSpPr>
          <p:cNvPr id="33" name="Picture Placeholder 7">
            <a:extLst>
              <a:ext uri="{FF2B5EF4-FFF2-40B4-BE49-F238E27FC236}">
                <a16:creationId xmlns:a16="http://schemas.microsoft.com/office/drawing/2014/main" id="{8AE39A14-D8DB-DC46-8A16-E12277C37C4C}"/>
              </a:ext>
              <a:ext uri="{C183D7F6-B498-43B3-948B-1728B52AA6E4}">
                <adec:decorative xmlns:adec="http://schemas.microsoft.com/office/drawing/2017/decorative" val="1"/>
              </a:ext>
            </a:extLst>
          </p:cNvPr>
          <p:cNvSpPr>
            <a:spLocks noGrp="1"/>
          </p:cNvSpPr>
          <p:nvPr>
            <p:ph type="pic" sz="quarter" idx="23" hasCustomPrompt="1"/>
          </p:nvPr>
        </p:nvSpPr>
        <p:spPr>
          <a:xfrm>
            <a:off x="520701" y="4451613"/>
            <a:ext cx="1151346" cy="11520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rgbClr val="F2F2F2"/>
          </a:solidFill>
        </p:spPr>
        <p:txBody>
          <a:bodyPr wrap="square" lIns="180000" tIns="180000" rIns="180000" bIns="180000">
            <a:noAutofit/>
          </a:bodyPr>
          <a:lstStyle>
            <a:lvl1pPr marL="0" indent="0" algn="ctr">
              <a:buFont typeface="Arial" panose="020B0604020202020204" pitchFamily="34" charset="0"/>
              <a:buNone/>
              <a:defRPr sz="1200" b="0"/>
            </a:lvl1pPr>
          </a:lstStyle>
          <a:p>
            <a:r>
              <a:rPr lang="en-US" noProof="0"/>
              <a:t>Drop your icon here</a:t>
            </a:r>
          </a:p>
        </p:txBody>
      </p:sp>
      <p:sp>
        <p:nvSpPr>
          <p:cNvPr id="24" name="Text Placeholder 11">
            <a:extLst>
              <a:ext uri="{FF2B5EF4-FFF2-40B4-BE49-F238E27FC236}">
                <a16:creationId xmlns:a16="http://schemas.microsoft.com/office/drawing/2014/main" id="{0911DC1F-AF86-398A-C29E-001102F08B7D}"/>
              </a:ext>
            </a:extLst>
          </p:cNvPr>
          <p:cNvSpPr>
            <a:spLocks noGrp="1"/>
          </p:cNvSpPr>
          <p:nvPr>
            <p:ph type="body" sz="quarter" idx="46"/>
          </p:nvPr>
        </p:nvSpPr>
        <p:spPr>
          <a:xfrm>
            <a:off x="1907178" y="4476327"/>
            <a:ext cx="2188572" cy="1963987"/>
          </a:xfrm>
          <a:prstGeom prst="rect">
            <a:avLst/>
          </a:prstGeom>
        </p:spPr>
        <p:txBody>
          <a:bodyPr>
            <a:noAutofit/>
          </a:bodyPr>
          <a:lstStyle>
            <a:lvl1pPr marL="0" indent="0">
              <a:lnSpc>
                <a:spcPct val="100000"/>
              </a:lnSpc>
              <a:buNone/>
              <a:defRPr sz="1200"/>
            </a:lvl1pPr>
          </a:lstStyle>
          <a:p>
            <a:pPr lvl="0"/>
            <a:r>
              <a:rPr lang="en-US"/>
              <a:t>Click to edit Master text styles</a:t>
            </a:r>
          </a:p>
          <a:p>
            <a:pPr lvl="0"/>
            <a:r>
              <a:rPr lang="en-US"/>
              <a:t>Body</a:t>
            </a:r>
          </a:p>
        </p:txBody>
      </p:sp>
      <p:sp>
        <p:nvSpPr>
          <p:cNvPr id="34" name="Picture Placeholder 7">
            <a:extLst>
              <a:ext uri="{FF2B5EF4-FFF2-40B4-BE49-F238E27FC236}">
                <a16:creationId xmlns:a16="http://schemas.microsoft.com/office/drawing/2014/main" id="{64858D87-3C4F-0E49-AB05-219D96DF2A3B}"/>
              </a:ext>
              <a:ext uri="{C183D7F6-B498-43B3-948B-1728B52AA6E4}">
                <adec:decorative xmlns:adec="http://schemas.microsoft.com/office/drawing/2017/decorative" val="1"/>
              </a:ext>
            </a:extLst>
          </p:cNvPr>
          <p:cNvSpPr>
            <a:spLocks noGrp="1"/>
          </p:cNvSpPr>
          <p:nvPr>
            <p:ph type="pic" sz="quarter" idx="25" hasCustomPrompt="1"/>
          </p:nvPr>
        </p:nvSpPr>
        <p:spPr>
          <a:xfrm>
            <a:off x="4389120" y="2178676"/>
            <a:ext cx="1151346" cy="11520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rgbClr val="F2F2F2"/>
          </a:solidFill>
        </p:spPr>
        <p:txBody>
          <a:bodyPr wrap="square" lIns="180000" tIns="180000" rIns="180000" bIns="180000">
            <a:noAutofit/>
          </a:bodyPr>
          <a:lstStyle>
            <a:lvl1pPr marL="0" indent="0" algn="ctr">
              <a:buFont typeface="Arial" panose="020B0604020202020204" pitchFamily="34" charset="0"/>
              <a:buNone/>
              <a:defRPr sz="1200" b="0"/>
            </a:lvl1pPr>
          </a:lstStyle>
          <a:p>
            <a:r>
              <a:rPr lang="en-US" noProof="0"/>
              <a:t>Drop your icon here</a:t>
            </a:r>
          </a:p>
        </p:txBody>
      </p:sp>
      <p:sp>
        <p:nvSpPr>
          <p:cNvPr id="25" name="Text Placeholder 11">
            <a:extLst>
              <a:ext uri="{FF2B5EF4-FFF2-40B4-BE49-F238E27FC236}">
                <a16:creationId xmlns:a16="http://schemas.microsoft.com/office/drawing/2014/main" id="{5C46EFB2-3A16-A107-14FD-AB8DEF9E7FA5}"/>
              </a:ext>
            </a:extLst>
          </p:cNvPr>
          <p:cNvSpPr>
            <a:spLocks noGrp="1"/>
          </p:cNvSpPr>
          <p:nvPr>
            <p:ph type="body" sz="quarter" idx="47"/>
          </p:nvPr>
        </p:nvSpPr>
        <p:spPr>
          <a:xfrm>
            <a:off x="5764350" y="2200121"/>
            <a:ext cx="2188572" cy="1963987"/>
          </a:xfrm>
          <a:prstGeom prst="rect">
            <a:avLst/>
          </a:prstGeom>
        </p:spPr>
        <p:txBody>
          <a:bodyPr>
            <a:noAutofit/>
          </a:bodyPr>
          <a:lstStyle>
            <a:lvl1pPr marL="0" indent="0">
              <a:lnSpc>
                <a:spcPct val="100000"/>
              </a:lnSpc>
              <a:buNone/>
              <a:defRPr sz="1200"/>
            </a:lvl1pPr>
          </a:lstStyle>
          <a:p>
            <a:pPr lvl="0"/>
            <a:r>
              <a:rPr lang="en-US"/>
              <a:t>Click to edit Master text styles</a:t>
            </a:r>
          </a:p>
          <a:p>
            <a:pPr lvl="0"/>
            <a:r>
              <a:rPr lang="en-US"/>
              <a:t>Body</a:t>
            </a:r>
          </a:p>
        </p:txBody>
      </p:sp>
      <p:sp>
        <p:nvSpPr>
          <p:cNvPr id="35" name="Picture Placeholder 7">
            <a:extLst>
              <a:ext uri="{FF2B5EF4-FFF2-40B4-BE49-F238E27FC236}">
                <a16:creationId xmlns:a16="http://schemas.microsoft.com/office/drawing/2014/main" id="{7CF3369F-B6D2-AB46-BFBF-E6D9F7E67EA5}"/>
              </a:ext>
              <a:ext uri="{C183D7F6-B498-43B3-948B-1728B52AA6E4}">
                <adec:decorative xmlns:adec="http://schemas.microsoft.com/office/drawing/2017/decorative" val="1"/>
              </a:ext>
            </a:extLst>
          </p:cNvPr>
          <p:cNvSpPr>
            <a:spLocks noGrp="1"/>
          </p:cNvSpPr>
          <p:nvPr>
            <p:ph type="pic" sz="quarter" idx="27" hasCustomPrompt="1"/>
          </p:nvPr>
        </p:nvSpPr>
        <p:spPr>
          <a:xfrm>
            <a:off x="4389120" y="4451613"/>
            <a:ext cx="1151346" cy="11520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rgbClr val="F2F2F2"/>
          </a:solidFill>
        </p:spPr>
        <p:txBody>
          <a:bodyPr wrap="square" lIns="180000" tIns="180000" rIns="180000" bIns="180000">
            <a:noAutofit/>
          </a:bodyPr>
          <a:lstStyle>
            <a:lvl1pPr marL="0" indent="0" algn="ctr">
              <a:buFont typeface="Arial" panose="020B0604020202020204" pitchFamily="34" charset="0"/>
              <a:buNone/>
              <a:defRPr sz="1200" b="0"/>
            </a:lvl1pPr>
          </a:lstStyle>
          <a:p>
            <a:r>
              <a:rPr lang="en-US" noProof="0"/>
              <a:t>Drop your icon here</a:t>
            </a:r>
          </a:p>
        </p:txBody>
      </p:sp>
      <p:sp>
        <p:nvSpPr>
          <p:cNvPr id="38" name="Text Placeholder 11">
            <a:extLst>
              <a:ext uri="{FF2B5EF4-FFF2-40B4-BE49-F238E27FC236}">
                <a16:creationId xmlns:a16="http://schemas.microsoft.com/office/drawing/2014/main" id="{4F486C2E-A6B1-FC1D-F148-5680E274E7EE}"/>
              </a:ext>
            </a:extLst>
          </p:cNvPr>
          <p:cNvSpPr>
            <a:spLocks noGrp="1"/>
          </p:cNvSpPr>
          <p:nvPr>
            <p:ph type="body" sz="quarter" idx="48"/>
          </p:nvPr>
        </p:nvSpPr>
        <p:spPr>
          <a:xfrm>
            <a:off x="5764350" y="4476327"/>
            <a:ext cx="2188572" cy="1963987"/>
          </a:xfrm>
          <a:prstGeom prst="rect">
            <a:avLst/>
          </a:prstGeom>
        </p:spPr>
        <p:txBody>
          <a:bodyPr>
            <a:noAutofit/>
          </a:bodyPr>
          <a:lstStyle>
            <a:lvl1pPr marL="0" indent="0">
              <a:lnSpc>
                <a:spcPct val="100000"/>
              </a:lnSpc>
              <a:buNone/>
              <a:defRPr sz="1200"/>
            </a:lvl1pPr>
          </a:lstStyle>
          <a:p>
            <a:pPr lvl="0"/>
            <a:r>
              <a:rPr lang="en-US"/>
              <a:t>Click to edit Master text styles</a:t>
            </a:r>
          </a:p>
          <a:p>
            <a:pPr lvl="0"/>
            <a:r>
              <a:rPr lang="en-US"/>
              <a:t>Body</a:t>
            </a:r>
          </a:p>
        </p:txBody>
      </p:sp>
      <p:sp>
        <p:nvSpPr>
          <p:cNvPr id="8" name="Rectangle 7">
            <a:extLst>
              <a:ext uri="{FF2B5EF4-FFF2-40B4-BE49-F238E27FC236}">
                <a16:creationId xmlns:a16="http://schemas.microsoft.com/office/drawing/2014/main" id="{9932DCA6-2F2B-7C5F-9225-E88EE705AE0E}"/>
              </a:ext>
              <a:ext uri="{C183D7F6-B498-43B3-948B-1728B52AA6E4}">
                <adec:decorative xmlns:adec="http://schemas.microsoft.com/office/drawing/2017/decorative" val="1"/>
              </a:ext>
            </a:extLst>
          </p:cNvPr>
          <p:cNvSpPr/>
          <p:nvPr userDrawn="1"/>
        </p:nvSpPr>
        <p:spPr>
          <a:xfrm>
            <a:off x="8409904" y="219919"/>
            <a:ext cx="3619428" cy="6111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Arial" panose="020B0604020202020204" pitchFamily="34" charset="0"/>
            </a:endParaRPr>
          </a:p>
        </p:txBody>
      </p:sp>
      <p:sp>
        <p:nvSpPr>
          <p:cNvPr id="37" name="Text Placeholder 6">
            <a:extLst>
              <a:ext uri="{FF2B5EF4-FFF2-40B4-BE49-F238E27FC236}">
                <a16:creationId xmlns:a16="http://schemas.microsoft.com/office/drawing/2014/main" id="{595C70FB-7734-5D49-A52B-C163DC790E7C}"/>
              </a:ext>
            </a:extLst>
          </p:cNvPr>
          <p:cNvSpPr>
            <a:spLocks noGrp="1"/>
          </p:cNvSpPr>
          <p:nvPr>
            <p:ph type="body" sz="quarter" idx="36" hasCustomPrompt="1"/>
          </p:nvPr>
        </p:nvSpPr>
        <p:spPr>
          <a:xfrm>
            <a:off x="8580482" y="1399491"/>
            <a:ext cx="3090817" cy="455125"/>
          </a:xfrm>
          <a:prstGeom prst="rect">
            <a:avLst/>
          </a:prstGeom>
        </p:spPr>
        <p:txBody>
          <a:bodyPr anchor="b" anchorCtr="0">
            <a:normAutofit/>
          </a:bodyPr>
          <a:lstStyle>
            <a:lvl1pPr marL="0" indent="0">
              <a:lnSpc>
                <a:spcPct val="100000"/>
              </a:lnSpc>
              <a:buNone/>
              <a:defRPr sz="1400" b="1" i="0" spc="-20" baseline="0">
                <a:latin typeface="Arial Black" panose="020B0604020202020204" pitchFamily="34" charset="0"/>
                <a:cs typeface="Arial Black" panose="020B0604020202020204" pitchFamily="34" charset="0"/>
              </a:defRPr>
            </a:lvl1pPr>
          </a:lstStyle>
          <a:p>
            <a:pPr lvl="0"/>
            <a:r>
              <a:rPr lang="en-US" noProof="0"/>
              <a:t>Sub headline</a:t>
            </a:r>
          </a:p>
        </p:txBody>
      </p:sp>
      <p:sp>
        <p:nvSpPr>
          <p:cNvPr id="36" name="Picture Placeholder 7">
            <a:extLst>
              <a:ext uri="{FF2B5EF4-FFF2-40B4-BE49-F238E27FC236}">
                <a16:creationId xmlns:a16="http://schemas.microsoft.com/office/drawing/2014/main" id="{6AA46ECB-4F91-8040-80F3-D0769AD9BAFE}"/>
              </a:ext>
              <a:ext uri="{C183D7F6-B498-43B3-948B-1728B52AA6E4}">
                <adec:decorative xmlns:adec="http://schemas.microsoft.com/office/drawing/2017/decorative" val="1"/>
              </a:ext>
            </a:extLst>
          </p:cNvPr>
          <p:cNvSpPr>
            <a:spLocks noGrp="1"/>
          </p:cNvSpPr>
          <p:nvPr>
            <p:ph type="pic" sz="quarter" idx="28" hasCustomPrompt="1"/>
          </p:nvPr>
        </p:nvSpPr>
        <p:spPr>
          <a:xfrm>
            <a:off x="8595360" y="2207929"/>
            <a:ext cx="1152000" cy="1152000"/>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solidFill>
        </p:spPr>
        <p:txBody>
          <a:bodyPr wrap="square" lIns="180000" tIns="180000" rIns="180000" bIns="180000">
            <a:noAutofit/>
          </a:bodyPr>
          <a:lstStyle>
            <a:lvl1pPr marL="0" indent="0" algn="ctr">
              <a:buFont typeface="Arial" panose="020B0604020202020204" pitchFamily="34" charset="0"/>
              <a:buNone/>
              <a:defRPr sz="1200" b="0"/>
            </a:lvl1pPr>
          </a:lstStyle>
          <a:p>
            <a:r>
              <a:rPr lang="en-US" noProof="0"/>
              <a:t>Drop your icon here</a:t>
            </a:r>
          </a:p>
        </p:txBody>
      </p:sp>
      <p:sp>
        <p:nvSpPr>
          <p:cNvPr id="39" name="Text Placeholder 11">
            <a:extLst>
              <a:ext uri="{FF2B5EF4-FFF2-40B4-BE49-F238E27FC236}">
                <a16:creationId xmlns:a16="http://schemas.microsoft.com/office/drawing/2014/main" id="{C46F794A-2281-90BD-654D-CEFE59C6296D}"/>
              </a:ext>
            </a:extLst>
          </p:cNvPr>
          <p:cNvSpPr>
            <a:spLocks noGrp="1"/>
          </p:cNvSpPr>
          <p:nvPr>
            <p:ph type="body" sz="quarter" idx="49"/>
          </p:nvPr>
        </p:nvSpPr>
        <p:spPr>
          <a:xfrm>
            <a:off x="8595360" y="3542400"/>
            <a:ext cx="2188572" cy="1963987"/>
          </a:xfrm>
          <a:prstGeom prst="rect">
            <a:avLst/>
          </a:prstGeom>
        </p:spPr>
        <p:txBody>
          <a:bodyPr>
            <a:noAutofit/>
          </a:bodyPr>
          <a:lstStyle>
            <a:lvl1pPr marL="0" indent="0">
              <a:lnSpc>
                <a:spcPct val="100000"/>
              </a:lnSpc>
              <a:buNone/>
              <a:defRPr sz="1200"/>
            </a:lvl1pPr>
          </a:lstStyle>
          <a:p>
            <a:pPr lvl="0"/>
            <a:r>
              <a:rPr lang="en-US"/>
              <a:t>Click to edit Master text styles</a:t>
            </a:r>
          </a:p>
          <a:p>
            <a:pPr lvl="0"/>
            <a:r>
              <a:rPr lang="en-US"/>
              <a:t>Body</a:t>
            </a:r>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lvl1pPr marL="0" indent="0">
              <a:buFont typeface="Arial" panose="020B0604020202020204" pitchFamily="34" charset="0"/>
              <a:buNone/>
              <a:defRPr/>
            </a:lvl1pPr>
          </a:lstStyle>
          <a:p>
            <a:fld id="{D857FD92-F09D-C344-8719-B7304083D6F0}" type="slidenum">
              <a:rPr lang="en-US" smtClean="0"/>
              <a:pPr/>
              <a:t>‹#›</a:t>
            </a:fld>
            <a:endParaRPr lang="en-US"/>
          </a:p>
        </p:txBody>
      </p:sp>
      <p:sp>
        <p:nvSpPr>
          <p:cNvPr id="3" name="Footer Placeholder 2">
            <a:extLst>
              <a:ext uri="{FF2B5EF4-FFF2-40B4-BE49-F238E27FC236}">
                <a16:creationId xmlns:a16="http://schemas.microsoft.com/office/drawing/2014/main" id="{020FA6A1-8B1A-E046-82B7-4CDA4C22F3AE}"/>
              </a:ext>
              <a:ext uri="{C183D7F6-B498-43B3-948B-1728B52AA6E4}">
                <adec:decorative xmlns:adec="http://schemas.microsoft.com/office/drawing/2017/decorative" val="1"/>
              </a:ext>
            </a:extLst>
          </p:cNvPr>
          <p:cNvSpPr>
            <a:spLocks noGrp="1"/>
          </p:cNvSpPr>
          <p:nvPr>
            <p:ph type="ftr" sz="quarter" idx="35"/>
          </p:nvPr>
        </p:nvSpPr>
        <p:spPr/>
        <p:txBody>
          <a:bodyPr/>
          <a:lstStyle>
            <a:lvl1pPr marL="0" indent="0">
              <a:buFont typeface="Arial" panose="020B0604020202020204" pitchFamily="34" charset="0"/>
              <a:buNone/>
              <a:defRPr/>
            </a:lvl1pPr>
          </a:lstStyle>
          <a:p>
            <a:r>
              <a:rPr lang="en-US"/>
              <a:t>TRI ESG Starter Toolkit</a:t>
            </a:r>
          </a:p>
        </p:txBody>
      </p:sp>
      <p:pic>
        <p:nvPicPr>
          <p:cNvPr id="4" name="Picture 3">
            <a:extLst>
              <a:ext uri="{FF2B5EF4-FFF2-40B4-BE49-F238E27FC236}">
                <a16:creationId xmlns:a16="http://schemas.microsoft.com/office/drawing/2014/main" id="{A77AA4D7-D055-CEFD-2BB8-26D5B619603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9375" y="6508800"/>
            <a:ext cx="1701800" cy="231625"/>
          </a:xfrm>
          <a:prstGeom prst="rect">
            <a:avLst/>
          </a:prstGeom>
        </p:spPr>
      </p:pic>
    </p:spTree>
    <p:extLst>
      <p:ext uri="{BB962C8B-B14F-4D97-AF65-F5344CB8AC3E}">
        <p14:creationId xmlns:p14="http://schemas.microsoft.com/office/powerpoint/2010/main" val="1427039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headline - photos and cop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0A42A-6948-2349-A312-9DD6030019FE}"/>
              </a:ext>
            </a:extLst>
          </p:cNvPr>
          <p:cNvSpPr>
            <a:spLocks noGrp="1"/>
          </p:cNvSpPr>
          <p:nvPr>
            <p:ph type="body" sz="quarter" idx="11" hasCustomPrompt="1"/>
          </p:nvPr>
        </p:nvSpPr>
        <p:spPr>
          <a:xfrm>
            <a:off x="520700" y="396000"/>
            <a:ext cx="5683250" cy="138499"/>
          </a:xfrm>
          <a:prstGeom prst="rect">
            <a:avLst/>
          </a:prstGeom>
        </p:spPr>
        <p:txBody>
          <a:bodyPr>
            <a:spAutoFit/>
          </a:bodyPr>
          <a:lstStyle>
            <a:lvl1pPr marL="0" indent="0">
              <a:buNone/>
              <a:defRPr sz="1000" b="0" u="none" cap="all" spc="300" baseline="0">
                <a:uFill>
                  <a:solidFill>
                    <a:schemeClr val="tx2"/>
                  </a:solidFill>
                </a:uFill>
              </a:defRPr>
            </a:lvl1pPr>
          </a:lstStyle>
          <a:p>
            <a:pPr lvl="0"/>
            <a:r>
              <a:rPr lang="en-US" noProof="0"/>
              <a:t>Section TITLE AS EYEBROW</a:t>
            </a:r>
          </a:p>
        </p:txBody>
      </p:sp>
      <p:sp>
        <p:nvSpPr>
          <p:cNvPr id="6" name="Title 5">
            <a:extLst>
              <a:ext uri="{FF2B5EF4-FFF2-40B4-BE49-F238E27FC236}">
                <a16:creationId xmlns:a16="http://schemas.microsoft.com/office/drawing/2014/main" id="{3EEBF7D9-10C4-DF4A-8957-D6A34C85B0D2}"/>
              </a:ext>
            </a:extLst>
          </p:cNvPr>
          <p:cNvSpPr>
            <a:spLocks noGrp="1"/>
          </p:cNvSpPr>
          <p:nvPr>
            <p:ph type="title" hasCustomPrompt="1"/>
          </p:nvPr>
        </p:nvSpPr>
        <p:spPr>
          <a:xfrm>
            <a:off x="520700" y="900001"/>
            <a:ext cx="7501708" cy="304699"/>
          </a:xfrm>
        </p:spPr>
        <p:txBody>
          <a:bodyPr wrap="square">
            <a:spAutoFit/>
          </a:bodyPr>
          <a:lstStyle>
            <a:lvl1pPr>
              <a:defRPr sz="2200" spc="-50" baseline="0"/>
            </a:lvl1pPr>
          </a:lstStyle>
          <a:p>
            <a:r>
              <a:rPr lang="en-US" noProof="0"/>
              <a:t>Small headline example</a:t>
            </a:r>
          </a:p>
        </p:txBody>
      </p:sp>
      <p:sp>
        <p:nvSpPr>
          <p:cNvPr id="10" name="Picture Placeholder 7">
            <a:extLst>
              <a:ext uri="{FF2B5EF4-FFF2-40B4-BE49-F238E27FC236}">
                <a16:creationId xmlns:a16="http://schemas.microsoft.com/office/drawing/2014/main" id="{C76436B7-E314-9747-B1B6-FDDF06FDAB62}"/>
              </a:ext>
              <a:ext uri="{C183D7F6-B498-43B3-948B-1728B52AA6E4}">
                <adec:decorative xmlns:adec="http://schemas.microsoft.com/office/drawing/2017/decorative" val="1"/>
              </a:ext>
            </a:extLst>
          </p:cNvPr>
          <p:cNvSpPr>
            <a:spLocks noGrp="1"/>
          </p:cNvSpPr>
          <p:nvPr>
            <p:ph type="pic" sz="quarter" idx="16" hasCustomPrompt="1"/>
          </p:nvPr>
        </p:nvSpPr>
        <p:spPr>
          <a:xfrm>
            <a:off x="520700" y="1598337"/>
            <a:ext cx="3473231" cy="2257237"/>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lumMod val="95000"/>
            </a:schemeClr>
          </a:solidFill>
        </p:spPr>
        <p:txBody>
          <a:bodyPr wrap="square" lIns="180000" tIns="180000" rIns="180000" bIns="180000">
            <a:noAutofit/>
          </a:bodyPr>
          <a:lstStyle>
            <a:lvl1pPr marL="0" indent="0" algn="ctr">
              <a:buNone/>
              <a:defRPr sz="1200" b="0"/>
            </a:lvl1pPr>
          </a:lstStyle>
          <a:p>
            <a:r>
              <a:rPr lang="en-US" noProof="0"/>
              <a:t>Drop your image here</a:t>
            </a:r>
          </a:p>
        </p:txBody>
      </p:sp>
      <p:sp>
        <p:nvSpPr>
          <p:cNvPr id="14" name="Text Placeholder 11">
            <a:extLst>
              <a:ext uri="{FF2B5EF4-FFF2-40B4-BE49-F238E27FC236}">
                <a16:creationId xmlns:a16="http://schemas.microsoft.com/office/drawing/2014/main" id="{61B0EE4D-F71D-7A02-940A-3BF68E1C0C68}"/>
              </a:ext>
            </a:extLst>
          </p:cNvPr>
          <p:cNvSpPr>
            <a:spLocks noGrp="1"/>
          </p:cNvSpPr>
          <p:nvPr>
            <p:ph type="body" sz="quarter" idx="23" hasCustomPrompt="1"/>
          </p:nvPr>
        </p:nvSpPr>
        <p:spPr>
          <a:xfrm>
            <a:off x="526608" y="4039431"/>
            <a:ext cx="3467322" cy="1220232"/>
          </a:xfrm>
          <a:prstGeom prst="rect">
            <a:avLst/>
          </a:prstGeom>
        </p:spPr>
        <p:txBody>
          <a:bodyPr>
            <a:noAutofit/>
          </a:bodyPr>
          <a:lstStyle>
            <a:lvl1pPr marL="0" indent="0">
              <a:lnSpc>
                <a:spcPct val="100000"/>
              </a:lnSpc>
              <a:buNone/>
              <a:defRPr sz="1400"/>
            </a:lvl1pPr>
          </a:lstStyle>
          <a:p>
            <a:pPr lvl="0"/>
            <a:r>
              <a:rPr lang="en-US"/>
              <a:t>Body copy style. Enter your text here.</a:t>
            </a:r>
            <a:endParaRPr lang="en-GB"/>
          </a:p>
        </p:txBody>
      </p:sp>
      <p:sp>
        <p:nvSpPr>
          <p:cNvPr id="33" name="Picture Placeholder 7">
            <a:extLst>
              <a:ext uri="{FF2B5EF4-FFF2-40B4-BE49-F238E27FC236}">
                <a16:creationId xmlns:a16="http://schemas.microsoft.com/office/drawing/2014/main" id="{88023E51-3F08-604A-A85A-539C92352315}"/>
              </a:ext>
              <a:ext uri="{C183D7F6-B498-43B3-948B-1728B52AA6E4}">
                <adec:decorative xmlns:adec="http://schemas.microsoft.com/office/drawing/2017/decorative" val="1"/>
              </a:ext>
            </a:extLst>
          </p:cNvPr>
          <p:cNvSpPr>
            <a:spLocks noGrp="1"/>
          </p:cNvSpPr>
          <p:nvPr>
            <p:ph type="pic" sz="quarter" idx="32" hasCustomPrompt="1"/>
          </p:nvPr>
        </p:nvSpPr>
        <p:spPr>
          <a:xfrm>
            <a:off x="4359384" y="1598337"/>
            <a:ext cx="3473231" cy="2257237"/>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lumMod val="95000"/>
            </a:schemeClr>
          </a:solidFill>
        </p:spPr>
        <p:txBody>
          <a:bodyPr wrap="square" lIns="180000" tIns="180000" rIns="180000" bIns="180000">
            <a:noAutofit/>
          </a:bodyPr>
          <a:lstStyle>
            <a:lvl1pPr marL="0" indent="0" algn="ctr">
              <a:buNone/>
              <a:defRPr sz="1200" b="0"/>
            </a:lvl1pPr>
          </a:lstStyle>
          <a:p>
            <a:r>
              <a:rPr lang="en-US" noProof="0"/>
              <a:t>Drop your image here</a:t>
            </a:r>
          </a:p>
        </p:txBody>
      </p:sp>
      <p:sp>
        <p:nvSpPr>
          <p:cNvPr id="15" name="Text Placeholder 11">
            <a:extLst>
              <a:ext uri="{FF2B5EF4-FFF2-40B4-BE49-F238E27FC236}">
                <a16:creationId xmlns:a16="http://schemas.microsoft.com/office/drawing/2014/main" id="{2B1DCF42-CDDE-8FE1-498F-70369847D2A1}"/>
              </a:ext>
            </a:extLst>
          </p:cNvPr>
          <p:cNvSpPr>
            <a:spLocks noGrp="1"/>
          </p:cNvSpPr>
          <p:nvPr>
            <p:ph type="body" sz="quarter" idx="45" hasCustomPrompt="1"/>
          </p:nvPr>
        </p:nvSpPr>
        <p:spPr>
          <a:xfrm>
            <a:off x="4359384" y="4039431"/>
            <a:ext cx="3473231" cy="1220232"/>
          </a:xfrm>
          <a:prstGeom prst="rect">
            <a:avLst/>
          </a:prstGeom>
        </p:spPr>
        <p:txBody>
          <a:bodyPr>
            <a:noAutofit/>
          </a:bodyPr>
          <a:lstStyle>
            <a:lvl1pPr marL="0" indent="0">
              <a:lnSpc>
                <a:spcPct val="100000"/>
              </a:lnSpc>
              <a:buNone/>
              <a:defRPr sz="1400"/>
            </a:lvl1pPr>
          </a:lstStyle>
          <a:p>
            <a:pPr lvl="0"/>
            <a:r>
              <a:rPr lang="en-US"/>
              <a:t>Body copy style. Enter your text here.</a:t>
            </a:r>
            <a:endParaRPr lang="en-GB"/>
          </a:p>
        </p:txBody>
      </p:sp>
      <p:sp>
        <p:nvSpPr>
          <p:cNvPr id="35" name="Picture Placeholder 7">
            <a:extLst>
              <a:ext uri="{FF2B5EF4-FFF2-40B4-BE49-F238E27FC236}">
                <a16:creationId xmlns:a16="http://schemas.microsoft.com/office/drawing/2014/main" id="{5A1AACA1-6F08-634F-9A1A-FC5A10AAB4E0}"/>
              </a:ext>
              <a:ext uri="{C183D7F6-B498-43B3-948B-1728B52AA6E4}">
                <adec:decorative xmlns:adec="http://schemas.microsoft.com/office/drawing/2017/decorative" val="1"/>
              </a:ext>
            </a:extLst>
          </p:cNvPr>
          <p:cNvSpPr>
            <a:spLocks noGrp="1"/>
          </p:cNvSpPr>
          <p:nvPr>
            <p:ph type="pic" sz="quarter" idx="34" hasCustomPrompt="1"/>
          </p:nvPr>
        </p:nvSpPr>
        <p:spPr>
          <a:xfrm>
            <a:off x="8198069" y="1598337"/>
            <a:ext cx="3473231" cy="2257237"/>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lumMod val="95000"/>
            </a:schemeClr>
          </a:solidFill>
        </p:spPr>
        <p:txBody>
          <a:bodyPr wrap="square" lIns="180000" tIns="180000" rIns="180000" bIns="180000">
            <a:noAutofit/>
          </a:bodyPr>
          <a:lstStyle>
            <a:lvl1pPr marL="0" indent="0" algn="ctr">
              <a:buNone/>
              <a:defRPr sz="1200" b="0"/>
            </a:lvl1pPr>
          </a:lstStyle>
          <a:p>
            <a:r>
              <a:rPr lang="en-US" noProof="0"/>
              <a:t>Drop your image here</a:t>
            </a:r>
          </a:p>
        </p:txBody>
      </p:sp>
      <p:sp>
        <p:nvSpPr>
          <p:cNvPr id="16" name="Text Placeholder 11">
            <a:extLst>
              <a:ext uri="{FF2B5EF4-FFF2-40B4-BE49-F238E27FC236}">
                <a16:creationId xmlns:a16="http://schemas.microsoft.com/office/drawing/2014/main" id="{72B571FE-3429-E8CB-0420-A45C986CCADD}"/>
              </a:ext>
            </a:extLst>
          </p:cNvPr>
          <p:cNvSpPr>
            <a:spLocks noGrp="1"/>
          </p:cNvSpPr>
          <p:nvPr>
            <p:ph type="body" sz="quarter" idx="46" hasCustomPrompt="1"/>
          </p:nvPr>
        </p:nvSpPr>
        <p:spPr>
          <a:xfrm>
            <a:off x="8198069" y="4039431"/>
            <a:ext cx="3473231" cy="1220232"/>
          </a:xfrm>
          <a:prstGeom prst="rect">
            <a:avLst/>
          </a:prstGeom>
        </p:spPr>
        <p:txBody>
          <a:bodyPr>
            <a:noAutofit/>
          </a:bodyPr>
          <a:lstStyle>
            <a:lvl1pPr marL="0" indent="0">
              <a:lnSpc>
                <a:spcPct val="100000"/>
              </a:lnSpc>
              <a:buNone/>
              <a:defRPr sz="1400"/>
            </a:lvl1pPr>
          </a:lstStyle>
          <a:p>
            <a:pPr lvl="0"/>
            <a:r>
              <a:rPr lang="en-US"/>
              <a:t>Body copy style. Enter your text here.</a:t>
            </a:r>
            <a:endParaRPr lang="en-GB"/>
          </a:p>
        </p:txBody>
      </p:sp>
      <p:sp>
        <p:nvSpPr>
          <p:cNvPr id="17" name="Text Placeholder 11">
            <a:extLst>
              <a:ext uri="{FF2B5EF4-FFF2-40B4-BE49-F238E27FC236}">
                <a16:creationId xmlns:a16="http://schemas.microsoft.com/office/drawing/2014/main" id="{7EF1DDC8-F66B-5A92-385A-7754BF33B0CD}"/>
              </a:ext>
            </a:extLst>
          </p:cNvPr>
          <p:cNvSpPr>
            <a:spLocks noGrp="1"/>
          </p:cNvSpPr>
          <p:nvPr>
            <p:ph type="body" sz="quarter" idx="47" hasCustomPrompt="1"/>
          </p:nvPr>
        </p:nvSpPr>
        <p:spPr>
          <a:xfrm>
            <a:off x="526608" y="5622285"/>
            <a:ext cx="7306007" cy="724727"/>
          </a:xfrm>
          <a:prstGeom prst="rect">
            <a:avLst/>
          </a:prstGeom>
        </p:spPr>
        <p:txBody>
          <a:bodyPr>
            <a:noAutofit/>
          </a:bodyPr>
          <a:lstStyle>
            <a:lvl1pPr marL="0" indent="0">
              <a:lnSpc>
                <a:spcPct val="100000"/>
              </a:lnSpc>
              <a:buNone/>
              <a:defRPr sz="1400"/>
            </a:lvl1pPr>
          </a:lstStyle>
          <a:p>
            <a:pPr lvl="0"/>
            <a:r>
              <a:rPr lang="en-US"/>
              <a:t>Body copy style. Enter your text here.</a:t>
            </a:r>
            <a:endParaRPr lang="en-GB"/>
          </a:p>
        </p:txBody>
      </p:sp>
      <p:sp>
        <p:nvSpPr>
          <p:cNvPr id="2" name="Slide Number Placeholder 1">
            <a:extLst>
              <a:ext uri="{FF2B5EF4-FFF2-40B4-BE49-F238E27FC236}">
                <a16:creationId xmlns:a16="http://schemas.microsoft.com/office/drawing/2014/main" id="{DFDB1815-E271-0043-B13A-65C960C9C54B}"/>
              </a:ext>
              <a:ext uri="{C183D7F6-B498-43B3-948B-1728B52AA6E4}">
                <adec:decorative xmlns:adec="http://schemas.microsoft.com/office/drawing/2017/decorative" val="1"/>
              </a:ext>
            </a:extLst>
          </p:cNvPr>
          <p:cNvSpPr>
            <a:spLocks noGrp="1"/>
          </p:cNvSpPr>
          <p:nvPr>
            <p:ph type="sldNum" sz="quarter" idx="10"/>
          </p:nvPr>
        </p:nvSpPr>
        <p:spPr/>
        <p:txBody>
          <a:bodyPr/>
          <a:lstStyle/>
          <a:p>
            <a:fld id="{D857FD92-F09D-C344-8719-B7304083D6F0}" type="slidenum">
              <a:rPr lang="en-US" noProof="0" smtClean="0"/>
              <a:pPr/>
              <a:t>‹#›</a:t>
            </a:fld>
            <a:endParaRPr lang="en-US" noProof="0"/>
          </a:p>
        </p:txBody>
      </p:sp>
      <p:sp>
        <p:nvSpPr>
          <p:cNvPr id="3" name="Footer Placeholder 2">
            <a:extLst>
              <a:ext uri="{FF2B5EF4-FFF2-40B4-BE49-F238E27FC236}">
                <a16:creationId xmlns:a16="http://schemas.microsoft.com/office/drawing/2014/main" id="{4913A821-C651-0A4C-886A-283C67553335}"/>
              </a:ext>
              <a:ext uri="{C183D7F6-B498-43B3-948B-1728B52AA6E4}">
                <adec:decorative xmlns:adec="http://schemas.microsoft.com/office/drawing/2017/decorative" val="1"/>
              </a:ext>
            </a:extLst>
          </p:cNvPr>
          <p:cNvSpPr>
            <a:spLocks noGrp="1"/>
          </p:cNvSpPr>
          <p:nvPr>
            <p:ph type="ftr" sz="quarter" idx="37"/>
          </p:nvPr>
        </p:nvSpPr>
        <p:spPr/>
        <p:txBody>
          <a:bodyPr/>
          <a:lstStyle/>
          <a:p>
            <a:r>
              <a:rPr lang="en-US" noProof="0"/>
              <a:t>TRI ESG Starter Toolkit</a:t>
            </a:r>
          </a:p>
        </p:txBody>
      </p:sp>
    </p:spTree>
    <p:extLst>
      <p:ext uri="{BB962C8B-B14F-4D97-AF65-F5344CB8AC3E}">
        <p14:creationId xmlns:p14="http://schemas.microsoft.com/office/powerpoint/2010/main" val="2265086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asic - Title / Bullet">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FF474664-FBE3-354A-991C-D91B741B528B}"/>
              </a:ext>
            </a:extLst>
          </p:cNvPr>
          <p:cNvSpPr>
            <a:spLocks noGrp="1"/>
          </p:cNvSpPr>
          <p:nvPr>
            <p:ph type="body" sz="quarter" idx="11" hasCustomPrompt="1"/>
          </p:nvPr>
        </p:nvSpPr>
        <p:spPr>
          <a:xfrm>
            <a:off x="626401" y="1692876"/>
            <a:ext cx="10954800" cy="3931636"/>
          </a:xfrm>
        </p:spPr>
        <p:txBody>
          <a:bodyPr>
            <a:noAutofit/>
          </a:bodyPr>
          <a:lstStyle/>
          <a:p>
            <a:pPr lvl="0"/>
            <a:r>
              <a:rPr lang="en-US" noProof="0"/>
              <a:t>Click to edit Master text style</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2" name="Title">
            <a:extLst>
              <a:ext uri="{FF2B5EF4-FFF2-40B4-BE49-F238E27FC236}">
                <a16:creationId xmlns:a16="http://schemas.microsoft.com/office/drawing/2014/main" id="{FCAF56CC-8ED3-AD4F-B8F2-8BAC004FBC31}"/>
              </a:ext>
            </a:extLst>
          </p:cNvPr>
          <p:cNvSpPr>
            <a:spLocks noGrp="1"/>
          </p:cNvSpPr>
          <p:nvPr>
            <p:ph type="title" hasCustomPrompt="1"/>
          </p:nvPr>
        </p:nvSpPr>
        <p:spPr/>
        <p:txBody>
          <a:bodyPr/>
          <a:lstStyle/>
          <a:p>
            <a:r>
              <a:rPr lang="en-US" noProof="0"/>
              <a:t>Click to Edit Master text styles</a:t>
            </a:r>
            <a:endParaRPr lang="en-US"/>
          </a:p>
        </p:txBody>
      </p:sp>
      <p:sp>
        <p:nvSpPr>
          <p:cNvPr id="8" name="Subtitle">
            <a:extLst>
              <a:ext uri="{FF2B5EF4-FFF2-40B4-BE49-F238E27FC236}">
                <a16:creationId xmlns:a16="http://schemas.microsoft.com/office/drawing/2014/main" id="{2174F988-C5C0-0241-8290-F341F770451F}"/>
              </a:ext>
            </a:extLst>
          </p:cNvPr>
          <p:cNvSpPr>
            <a:spLocks noGrp="1"/>
          </p:cNvSpPr>
          <p:nvPr>
            <p:ph type="body" sz="quarter" idx="32" hasCustomPrompt="1"/>
          </p:nvPr>
        </p:nvSpPr>
        <p:spPr>
          <a:xfrm>
            <a:off x="626400" y="1108802"/>
            <a:ext cx="10936800" cy="304699"/>
          </a:xfrm>
        </p:spPr>
        <p:txBody>
          <a:bodyPr/>
          <a:lstStyle>
            <a:lvl1pPr>
              <a:spcAft>
                <a:spcPts val="0"/>
              </a:spcAft>
              <a:defRPr sz="1799"/>
            </a:lvl1pPr>
            <a:lvl2pPr>
              <a:defRPr sz="1799"/>
            </a:lvl2pPr>
            <a:lvl3pPr>
              <a:defRPr sz="1799"/>
            </a:lvl3pPr>
            <a:lvl4pPr>
              <a:defRPr sz="1799"/>
            </a:lvl4pPr>
            <a:lvl5pPr>
              <a:defRPr sz="3199"/>
            </a:lvl5pPr>
          </a:lstStyle>
          <a:p>
            <a:pPr lvl="0"/>
            <a:r>
              <a:rPr lang="en-US" noProof="0"/>
              <a:t>Click to edit Master text style</a:t>
            </a:r>
          </a:p>
        </p:txBody>
      </p:sp>
    </p:spTree>
    <p:extLst>
      <p:ext uri="{BB962C8B-B14F-4D97-AF65-F5344CB8AC3E}">
        <p14:creationId xmlns:p14="http://schemas.microsoft.com/office/powerpoint/2010/main" val="252475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A7EF2-B5F6-4B49-9878-3CADBC00F31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0" y="254000"/>
            <a:ext cx="11684000" cy="6350000"/>
          </a:xfrm>
          <a:prstGeom prst="rect">
            <a:avLst/>
          </a:prstGeom>
        </p:spPr>
      </p:pic>
      <p:sp>
        <p:nvSpPr>
          <p:cNvPr id="5" name="Rectangle 4">
            <a:extLst>
              <a:ext uri="{FF2B5EF4-FFF2-40B4-BE49-F238E27FC236}">
                <a16:creationId xmlns:a16="http://schemas.microsoft.com/office/drawing/2014/main" id="{F01F46D9-9655-C84E-A76A-B9EBA9CD82B3}"/>
              </a:ext>
              <a:ext uri="{C183D7F6-B498-43B3-948B-1728B52AA6E4}">
                <adec:decorative xmlns:adec="http://schemas.microsoft.com/office/drawing/2017/decorative" val="1"/>
              </a:ext>
            </a:extLst>
          </p:cNvPr>
          <p:cNvSpPr/>
          <p:nvPr/>
        </p:nvSpPr>
        <p:spPr>
          <a:xfrm>
            <a:off x="0" y="1621152"/>
            <a:ext cx="5254625" cy="5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DAD0D2BB-6120-45AF-891F-B72EC0111F49}"/>
              </a:ext>
              <a:ext uri="{C183D7F6-B498-43B3-948B-1728B52AA6E4}">
                <adec:decorative xmlns:adec="http://schemas.microsoft.com/office/drawing/2017/decorative" val="1"/>
              </a:ext>
            </a:extLst>
          </p:cNvPr>
          <p:cNvSpPr>
            <a:spLocks noGrp="1"/>
          </p:cNvSpPr>
          <p:nvPr>
            <p:ph type="body" sz="quarter" idx="12" hasCustomPrompt="1"/>
          </p:nvPr>
        </p:nvSpPr>
        <p:spPr>
          <a:xfrm>
            <a:off x="9309100" y="0"/>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REUTERS / Yves Herman</a:t>
            </a:r>
          </a:p>
        </p:txBody>
      </p:sp>
      <p:pic>
        <p:nvPicPr>
          <p:cNvPr id="2" name="Picture 1">
            <a:extLst>
              <a:ext uri="{FF2B5EF4-FFF2-40B4-BE49-F238E27FC236}">
                <a16:creationId xmlns:a16="http://schemas.microsoft.com/office/drawing/2014/main" id="{86035858-427F-032D-B51B-145B0654A20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3219" y="6161264"/>
            <a:ext cx="1868081" cy="254257"/>
          </a:xfrm>
          <a:prstGeom prst="rect">
            <a:avLst/>
          </a:prstGeom>
        </p:spPr>
      </p:pic>
      <p:sp>
        <p:nvSpPr>
          <p:cNvPr id="9" name="Text Placeholder 2">
            <a:extLst>
              <a:ext uri="{FF2B5EF4-FFF2-40B4-BE49-F238E27FC236}">
                <a16:creationId xmlns:a16="http://schemas.microsoft.com/office/drawing/2014/main" id="{344C6541-E7A5-6E35-2A26-AAFF08C8B998}"/>
              </a:ext>
            </a:extLst>
          </p:cNvPr>
          <p:cNvSpPr>
            <a:spLocks noGrp="1"/>
          </p:cNvSpPr>
          <p:nvPr>
            <p:ph type="body" sz="quarter" idx="14" hasCustomPrompt="1"/>
          </p:nvPr>
        </p:nvSpPr>
        <p:spPr>
          <a:xfrm>
            <a:off x="535358" y="5794375"/>
            <a:ext cx="3030537" cy="340611"/>
          </a:xfrm>
          <a:prstGeom prst="rect">
            <a:avLst/>
          </a:prstGeom>
        </p:spPr>
        <p:txBody>
          <a:bodyPr/>
          <a:lstStyle>
            <a:lvl1pPr marL="0" indent="0">
              <a:buNone/>
              <a:defRPr sz="1400"/>
            </a:lvl1pPr>
          </a:lstStyle>
          <a:p>
            <a:pPr lvl="0"/>
            <a:r>
              <a:rPr lang="en-US"/>
              <a:t>Date here</a:t>
            </a:r>
          </a:p>
        </p:txBody>
      </p:sp>
      <p:sp>
        <p:nvSpPr>
          <p:cNvPr id="11" name="Text Placeholder 2">
            <a:extLst>
              <a:ext uri="{FF2B5EF4-FFF2-40B4-BE49-F238E27FC236}">
                <a16:creationId xmlns:a16="http://schemas.microsoft.com/office/drawing/2014/main" id="{4F5775DA-4F87-890B-4392-EAABB5325B24}"/>
              </a:ext>
            </a:extLst>
          </p:cNvPr>
          <p:cNvSpPr>
            <a:spLocks noGrp="1"/>
          </p:cNvSpPr>
          <p:nvPr>
            <p:ph type="body" sz="quarter" idx="15" hasCustomPrompt="1"/>
          </p:nvPr>
        </p:nvSpPr>
        <p:spPr>
          <a:xfrm>
            <a:off x="535358" y="6191323"/>
            <a:ext cx="3030537" cy="340611"/>
          </a:xfrm>
          <a:prstGeom prst="rect">
            <a:avLst/>
          </a:prstGeom>
        </p:spPr>
        <p:txBody>
          <a:bodyPr anchor="ctr"/>
          <a:lstStyle>
            <a:lvl1pPr marL="0" indent="0">
              <a:buNone/>
              <a:defRPr sz="800"/>
            </a:lvl1pPr>
          </a:lstStyle>
          <a:p>
            <a:pPr lvl="0"/>
            <a:r>
              <a:rPr lang="en-US"/>
              <a:t>Confidentiality Status (if needed)</a:t>
            </a:r>
          </a:p>
        </p:txBody>
      </p:sp>
    </p:spTree>
    <p:extLst>
      <p:ext uri="{BB962C8B-B14F-4D97-AF65-F5344CB8AC3E}">
        <p14:creationId xmlns:p14="http://schemas.microsoft.com/office/powerpoint/2010/main" val="349220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614C5B-1122-DF49-A036-82EB85BC6C9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167" t="17480" b="4358"/>
          <a:stretch/>
        </p:blipFill>
        <p:spPr>
          <a:xfrm>
            <a:off x="253999" y="250825"/>
            <a:ext cx="11683999" cy="6353175"/>
          </a:xfrm>
          <a:prstGeom prst="rect">
            <a:avLst/>
          </a:prstGeom>
        </p:spPr>
      </p:pic>
      <p:sp>
        <p:nvSpPr>
          <p:cNvPr id="3" name="Rectangle 2">
            <a:extLst>
              <a:ext uri="{FF2B5EF4-FFF2-40B4-BE49-F238E27FC236}">
                <a16:creationId xmlns:a16="http://schemas.microsoft.com/office/drawing/2014/main" id="{97893022-3589-2B4A-A083-76A70CF3CF49}"/>
              </a:ext>
              <a:ext uri="{C183D7F6-B498-43B3-948B-1728B52AA6E4}">
                <adec:decorative xmlns:adec="http://schemas.microsoft.com/office/drawing/2017/decorative" val="1"/>
              </a:ext>
            </a:extLst>
          </p:cNvPr>
          <p:cNvSpPr/>
          <p:nvPr/>
        </p:nvSpPr>
        <p:spPr>
          <a:xfrm>
            <a:off x="5254625" y="5443869"/>
            <a:ext cx="6683373" cy="1160113"/>
          </a:xfrm>
          <a:prstGeom prst="rect">
            <a:avLst/>
          </a:prstGeom>
          <a:gradFill flip="none" rotWithShape="1">
            <a:gsLst>
              <a:gs pos="0">
                <a:schemeClr val="accent2">
                  <a:lumMod val="0"/>
                </a:schemeClr>
              </a:gs>
              <a:gs pos="9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F01F46D9-9655-C84E-A76A-B9EBA9CD82B3}"/>
              </a:ext>
              <a:ext uri="{C183D7F6-B498-43B3-948B-1728B52AA6E4}">
                <adec:decorative xmlns:adec="http://schemas.microsoft.com/office/drawing/2017/decorative" val="1"/>
              </a:ext>
            </a:extLst>
          </p:cNvPr>
          <p:cNvSpPr/>
          <p:nvPr/>
        </p:nvSpPr>
        <p:spPr>
          <a:xfrm>
            <a:off x="0" y="1621152"/>
            <a:ext cx="5254625" cy="5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20701" y="3015040"/>
            <a:ext cx="4521199" cy="1810111"/>
          </a:xfrm>
        </p:spPr>
        <p:txBody>
          <a:bodyPr>
            <a:spAutoFit/>
          </a:body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20700" y="4935858"/>
            <a:ext cx="4521199"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20700" y="562793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657940B4-4444-456E-B2D4-B72782F4CE28}"/>
              </a:ext>
              <a:ext uri="{C183D7F6-B498-43B3-948B-1728B52AA6E4}">
                <adec:decorative xmlns:adec="http://schemas.microsoft.com/office/drawing/2017/decorative" val="1"/>
              </a:ext>
            </a:extLst>
          </p:cNvPr>
          <p:cNvSpPr>
            <a:spLocks noGrp="1"/>
          </p:cNvSpPr>
          <p:nvPr>
            <p:ph type="body" sz="quarter" idx="12" hasCustomPrompt="1"/>
          </p:nvPr>
        </p:nvSpPr>
        <p:spPr>
          <a:xfrm>
            <a:off x="9309100" y="0"/>
            <a:ext cx="2628900" cy="255600"/>
          </a:xfrm>
          <a:prstGeom prst="rect">
            <a:avLst/>
          </a:prstGeom>
        </p:spPr>
        <p:txBody>
          <a:bodyPr lIns="0" tIns="0" rIns="0" bIns="72000" anchor="b" anchorCtr="0"/>
          <a:lstStyle>
            <a:lvl1pPr marL="0" indent="0" algn="r">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REUTERS / </a:t>
            </a:r>
            <a:r>
              <a:rPr lang="en-US" noProof="0" err="1"/>
              <a:t>Athit</a:t>
            </a:r>
            <a:r>
              <a:rPr lang="en-US" noProof="0"/>
              <a:t> </a:t>
            </a:r>
            <a:r>
              <a:rPr lang="en-US" noProof="0" err="1"/>
              <a:t>Perawongmetha</a:t>
            </a:r>
            <a:endParaRPr lang="en-US" noProof="0"/>
          </a:p>
        </p:txBody>
      </p:sp>
      <p:pic>
        <p:nvPicPr>
          <p:cNvPr id="10" name="Picture 9">
            <a:extLst>
              <a:ext uri="{FF2B5EF4-FFF2-40B4-BE49-F238E27FC236}">
                <a16:creationId xmlns:a16="http://schemas.microsoft.com/office/drawing/2014/main" id="{9B3F2A15-C68D-EC60-4B48-45938D0CBB8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3219" y="6161264"/>
            <a:ext cx="1868081" cy="254257"/>
          </a:xfrm>
          <a:prstGeom prst="rect">
            <a:avLst/>
          </a:prstGeom>
        </p:spPr>
      </p:pic>
      <p:sp>
        <p:nvSpPr>
          <p:cNvPr id="13" name="Text Placeholder 2">
            <a:extLst>
              <a:ext uri="{FF2B5EF4-FFF2-40B4-BE49-F238E27FC236}">
                <a16:creationId xmlns:a16="http://schemas.microsoft.com/office/drawing/2014/main" id="{9C619369-959D-5DDE-455B-43C84A6518AF}"/>
              </a:ext>
            </a:extLst>
          </p:cNvPr>
          <p:cNvSpPr>
            <a:spLocks noGrp="1"/>
          </p:cNvSpPr>
          <p:nvPr>
            <p:ph type="body" sz="quarter" idx="14" hasCustomPrompt="1"/>
          </p:nvPr>
        </p:nvSpPr>
        <p:spPr>
          <a:xfrm>
            <a:off x="535358" y="5794375"/>
            <a:ext cx="3030537" cy="340611"/>
          </a:xfrm>
          <a:prstGeom prst="rect">
            <a:avLst/>
          </a:prstGeom>
        </p:spPr>
        <p:txBody>
          <a:bodyPr/>
          <a:lstStyle>
            <a:lvl1pPr marL="0" indent="0">
              <a:buNone/>
              <a:defRPr sz="1400"/>
            </a:lvl1pPr>
          </a:lstStyle>
          <a:p>
            <a:pPr lvl="0"/>
            <a:r>
              <a:rPr lang="en-US"/>
              <a:t>Date here</a:t>
            </a:r>
          </a:p>
        </p:txBody>
      </p:sp>
      <p:sp>
        <p:nvSpPr>
          <p:cNvPr id="14" name="Text Placeholder 2">
            <a:extLst>
              <a:ext uri="{FF2B5EF4-FFF2-40B4-BE49-F238E27FC236}">
                <a16:creationId xmlns:a16="http://schemas.microsoft.com/office/drawing/2014/main" id="{5C4509E3-F7AB-9361-9561-2405ECBD99EE}"/>
              </a:ext>
            </a:extLst>
          </p:cNvPr>
          <p:cNvSpPr>
            <a:spLocks noGrp="1"/>
          </p:cNvSpPr>
          <p:nvPr>
            <p:ph type="body" sz="quarter" idx="15" hasCustomPrompt="1"/>
          </p:nvPr>
        </p:nvSpPr>
        <p:spPr>
          <a:xfrm>
            <a:off x="535358" y="6191323"/>
            <a:ext cx="3030537" cy="340611"/>
          </a:xfrm>
          <a:prstGeom prst="rect">
            <a:avLst/>
          </a:prstGeom>
        </p:spPr>
        <p:txBody>
          <a:bodyPr anchor="ctr"/>
          <a:lstStyle>
            <a:lvl1pPr marL="0" indent="0">
              <a:buNone/>
              <a:defRPr sz="800"/>
            </a:lvl1pPr>
          </a:lstStyle>
          <a:p>
            <a:pPr lvl="0"/>
            <a:r>
              <a:rPr lang="en-US"/>
              <a:t>Confidentiality Status (if needed)</a:t>
            </a:r>
          </a:p>
        </p:txBody>
      </p:sp>
    </p:spTree>
    <p:extLst>
      <p:ext uri="{BB962C8B-B14F-4D97-AF65-F5344CB8AC3E}">
        <p14:creationId xmlns:p14="http://schemas.microsoft.com/office/powerpoint/2010/main" val="47806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Photo - 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991224" y="1926852"/>
            <a:ext cx="5680723" cy="2124877"/>
          </a:xfrm>
        </p:spPr>
        <p:txBody>
          <a:bodyPr wrap="square">
            <a:spAutoFit/>
          </a:bodyPr>
          <a:lstStyle>
            <a:lvl1pPr>
              <a:defRPr sz="5200"/>
            </a:lvl1p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991224" y="4162436"/>
            <a:ext cx="5680723"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991225" y="4854517"/>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2DEBAE8-6337-704F-B5AB-CFF08CB36F79}"/>
              </a:ext>
              <a:ext uri="{C183D7F6-B498-43B3-948B-1728B52AA6E4}">
                <adec:decorative xmlns:adec="http://schemas.microsoft.com/office/drawing/2017/decorative" val="1"/>
              </a:ext>
            </a:extLst>
          </p:cNvPr>
          <p:cNvSpPr>
            <a:spLocks noGrp="1"/>
          </p:cNvSpPr>
          <p:nvPr>
            <p:ph type="pic" sz="quarter" idx="11" hasCustomPrompt="1"/>
          </p:nvPr>
        </p:nvSpPr>
        <p:spPr>
          <a:xfrm>
            <a:off x="250825" y="250825"/>
            <a:ext cx="5003800" cy="6356349"/>
          </a:xfrm>
          <a:custGeom>
            <a:avLst/>
            <a:gdLst>
              <a:gd name="connsiteX0" fmla="*/ 0 w 5949950"/>
              <a:gd name="connsiteY0" fmla="*/ 0 h 6356349"/>
              <a:gd name="connsiteX1" fmla="*/ 5949950 w 5949950"/>
              <a:gd name="connsiteY1" fmla="*/ 0 h 6356349"/>
              <a:gd name="connsiteX2" fmla="*/ 5949950 w 5949950"/>
              <a:gd name="connsiteY2" fmla="*/ 6356349 h 6356349"/>
              <a:gd name="connsiteX3" fmla="*/ 0 w 5949950"/>
              <a:gd name="connsiteY3" fmla="*/ 6356349 h 6356349"/>
            </a:gdLst>
            <a:ahLst/>
            <a:cxnLst>
              <a:cxn ang="0">
                <a:pos x="connsiteX0" y="connsiteY0"/>
              </a:cxn>
              <a:cxn ang="0">
                <a:pos x="connsiteX1" y="connsiteY1"/>
              </a:cxn>
              <a:cxn ang="0">
                <a:pos x="connsiteX2" y="connsiteY2"/>
              </a:cxn>
              <a:cxn ang="0">
                <a:pos x="connsiteX3" y="connsiteY3"/>
              </a:cxn>
            </a:cxnLst>
            <a:rect l="l" t="t" r="r" b="b"/>
            <a:pathLst>
              <a:path w="5949950" h="6356349">
                <a:moveTo>
                  <a:pt x="0" y="0"/>
                </a:moveTo>
                <a:lnTo>
                  <a:pt x="5949950" y="0"/>
                </a:lnTo>
                <a:lnTo>
                  <a:pt x="5949950" y="6356349"/>
                </a:lnTo>
                <a:lnTo>
                  <a:pt x="0" y="6356349"/>
                </a:lnTo>
                <a:close/>
              </a:path>
            </a:pathLst>
          </a:custGeom>
          <a:solidFill>
            <a:schemeClr val="bg1">
              <a:lumMod val="95000"/>
            </a:schemeClr>
          </a:solidFill>
        </p:spPr>
        <p:txBody>
          <a:bodyPr wrap="square" lIns="180000" tIns="180000" rIns="180000" bIns="180000" anchor="b" anchorCtr="0">
            <a:noAutofit/>
          </a:bodyPr>
          <a:lstStyle>
            <a:lvl1pPr marL="0" indent="0" algn="r">
              <a:buNone/>
              <a:defRPr sz="1400"/>
            </a:lvl1pPr>
          </a:lstStyle>
          <a:p>
            <a:r>
              <a:rPr lang="en-US" noProof="0"/>
              <a:t>Double click or select the thumbnail to </a:t>
            </a:r>
            <a:br>
              <a:rPr lang="en-US" noProof="0"/>
            </a:br>
            <a:r>
              <a:rPr lang="en-US" noProof="0"/>
              <a:t>insert your own photo.</a:t>
            </a:r>
          </a:p>
        </p:txBody>
      </p:sp>
      <p:sp>
        <p:nvSpPr>
          <p:cNvPr id="11" name="Text Placeholder 5">
            <a:extLst>
              <a:ext uri="{FF2B5EF4-FFF2-40B4-BE49-F238E27FC236}">
                <a16:creationId xmlns:a16="http://schemas.microsoft.com/office/drawing/2014/main" id="{3311A550-EDB7-49BE-8A11-82F356C4CE81}"/>
              </a:ext>
              <a:ext uri="{C183D7F6-B498-43B3-948B-1728B52AA6E4}">
                <adec:decorative xmlns:adec="http://schemas.microsoft.com/office/drawing/2017/decorative" val="1"/>
              </a:ext>
            </a:extLst>
          </p:cNvPr>
          <p:cNvSpPr>
            <a:spLocks noGrp="1"/>
          </p:cNvSpPr>
          <p:nvPr>
            <p:ph type="body" sz="quarter" idx="14" hasCustomPrompt="1"/>
          </p:nvPr>
        </p:nvSpPr>
        <p:spPr>
          <a:xfrm>
            <a:off x="250825" y="0"/>
            <a:ext cx="2628900" cy="255600"/>
          </a:xfrm>
          <a:prstGeom prst="rect">
            <a:avLst/>
          </a:prstGeom>
        </p:spPr>
        <p:txBody>
          <a:bodyPr lIns="0" tIns="0" rIns="0" bIns="72000" anchor="b" anchorCtr="0"/>
          <a:lstStyle>
            <a:lvl1pPr marL="0" indent="0" algn="l">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PHOTO CREDIT HERE</a:t>
            </a:r>
          </a:p>
        </p:txBody>
      </p:sp>
      <p:sp>
        <p:nvSpPr>
          <p:cNvPr id="3" name="Text Placeholder 2">
            <a:extLst>
              <a:ext uri="{FF2B5EF4-FFF2-40B4-BE49-F238E27FC236}">
                <a16:creationId xmlns:a16="http://schemas.microsoft.com/office/drawing/2014/main" id="{3D77407E-FF03-C116-7C3A-EDE5632EDA80}"/>
              </a:ext>
            </a:extLst>
          </p:cNvPr>
          <p:cNvSpPr>
            <a:spLocks noGrp="1"/>
          </p:cNvSpPr>
          <p:nvPr>
            <p:ph type="body" sz="quarter" idx="15" hasCustomPrompt="1"/>
          </p:nvPr>
        </p:nvSpPr>
        <p:spPr>
          <a:xfrm>
            <a:off x="5989860" y="5794375"/>
            <a:ext cx="3030537" cy="340611"/>
          </a:xfrm>
          <a:prstGeom prst="rect">
            <a:avLst/>
          </a:prstGeom>
        </p:spPr>
        <p:txBody>
          <a:bodyPr/>
          <a:lstStyle>
            <a:lvl1pPr marL="0" indent="0">
              <a:buNone/>
              <a:defRPr sz="1400"/>
            </a:lvl1pPr>
          </a:lstStyle>
          <a:p>
            <a:pPr lvl="0"/>
            <a:r>
              <a:rPr lang="en-US"/>
              <a:t>Date here</a:t>
            </a:r>
          </a:p>
        </p:txBody>
      </p:sp>
      <p:sp>
        <p:nvSpPr>
          <p:cNvPr id="4" name="Text Placeholder 2">
            <a:extLst>
              <a:ext uri="{FF2B5EF4-FFF2-40B4-BE49-F238E27FC236}">
                <a16:creationId xmlns:a16="http://schemas.microsoft.com/office/drawing/2014/main" id="{338A5596-E288-5316-BB10-08795EEB0181}"/>
              </a:ext>
            </a:extLst>
          </p:cNvPr>
          <p:cNvSpPr>
            <a:spLocks noGrp="1"/>
          </p:cNvSpPr>
          <p:nvPr>
            <p:ph type="body" sz="quarter" idx="16" hasCustomPrompt="1"/>
          </p:nvPr>
        </p:nvSpPr>
        <p:spPr>
          <a:xfrm>
            <a:off x="5989860" y="6191323"/>
            <a:ext cx="3030537" cy="340611"/>
          </a:xfrm>
          <a:prstGeom prst="rect">
            <a:avLst/>
          </a:prstGeom>
        </p:spPr>
        <p:txBody>
          <a:bodyPr anchor="ctr"/>
          <a:lstStyle>
            <a:lvl1pPr marL="0" indent="0">
              <a:buNone/>
              <a:defRPr sz="800"/>
            </a:lvl1pPr>
          </a:lstStyle>
          <a:p>
            <a:pPr lvl="0"/>
            <a:r>
              <a:rPr lang="en-US"/>
              <a:t>Confidentiality Status (if needed)</a:t>
            </a:r>
          </a:p>
        </p:txBody>
      </p:sp>
      <p:pic>
        <p:nvPicPr>
          <p:cNvPr id="2" name="Picture 1">
            <a:extLst>
              <a:ext uri="{FF2B5EF4-FFF2-40B4-BE49-F238E27FC236}">
                <a16:creationId xmlns:a16="http://schemas.microsoft.com/office/drawing/2014/main" id="{568FFF6D-4FBD-691D-5543-7596065B86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52296" y="6317414"/>
            <a:ext cx="1701800" cy="231625"/>
          </a:xfrm>
          <a:prstGeom prst="rect">
            <a:avLst/>
          </a:prstGeom>
        </p:spPr>
      </p:pic>
    </p:spTree>
    <p:extLst>
      <p:ext uri="{BB962C8B-B14F-4D97-AF65-F5344CB8AC3E}">
        <p14:creationId xmlns:p14="http://schemas.microsoft.com/office/powerpoint/2010/main" val="251673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Phot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F4D7C1-88D6-694C-B0CF-EF36FF2D898C}"/>
              </a:ext>
            </a:extLst>
          </p:cNvPr>
          <p:cNvSpPr>
            <a:spLocks noGrp="1"/>
          </p:cNvSpPr>
          <p:nvPr>
            <p:ph type="title"/>
          </p:nvPr>
        </p:nvSpPr>
        <p:spPr>
          <a:xfrm>
            <a:off x="5991224" y="1926852"/>
            <a:ext cx="5680724" cy="2124877"/>
          </a:xfrm>
        </p:spPr>
        <p:txBody>
          <a:bodyPr wrap="square">
            <a:spAutoFit/>
          </a:bodyPr>
          <a:lstStyle>
            <a:lvl1pPr>
              <a:defRPr sz="5200"/>
            </a:lvl1pPr>
          </a:lstStyle>
          <a:p>
            <a:r>
              <a:rPr lang="en-US" noProof="0"/>
              <a:t>Click to edit Master title style</a:t>
            </a:r>
          </a:p>
        </p:txBody>
      </p:sp>
      <p:sp>
        <p:nvSpPr>
          <p:cNvPr id="12" name="Text Placeholder 11">
            <a:extLst>
              <a:ext uri="{FF2B5EF4-FFF2-40B4-BE49-F238E27FC236}">
                <a16:creationId xmlns:a16="http://schemas.microsoft.com/office/drawing/2014/main" id="{5C3D3F3E-6F76-104D-BCC1-3417B43C53E6}"/>
              </a:ext>
            </a:extLst>
          </p:cNvPr>
          <p:cNvSpPr>
            <a:spLocks noGrp="1"/>
          </p:cNvSpPr>
          <p:nvPr>
            <p:ph type="body" sz="quarter" idx="10" hasCustomPrompt="1"/>
          </p:nvPr>
        </p:nvSpPr>
        <p:spPr>
          <a:xfrm>
            <a:off x="5991225" y="4162436"/>
            <a:ext cx="5680075"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7" name="Straight Connector 6">
            <a:extLst>
              <a:ext uri="{FF2B5EF4-FFF2-40B4-BE49-F238E27FC236}">
                <a16:creationId xmlns:a16="http://schemas.microsoft.com/office/drawing/2014/main" id="{4D1D4492-14F8-DE41-9422-FF85861B5DC5}"/>
              </a:ext>
              <a:ext uri="{C183D7F6-B498-43B3-948B-1728B52AA6E4}">
                <adec:decorative xmlns:adec="http://schemas.microsoft.com/office/drawing/2017/decorative" val="1"/>
              </a:ext>
            </a:extLst>
          </p:cNvPr>
          <p:cNvCxnSpPr>
            <a:cxnSpLocks/>
          </p:cNvCxnSpPr>
          <p:nvPr/>
        </p:nvCxnSpPr>
        <p:spPr>
          <a:xfrm>
            <a:off x="5991225" y="4854517"/>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79D9CC6-AD45-814E-8E9D-F851AD02D75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825" y="253999"/>
            <a:ext cx="5003799" cy="6353175"/>
          </a:xfrm>
          <a:prstGeom prst="rect">
            <a:avLst/>
          </a:prstGeom>
        </p:spPr>
      </p:pic>
      <p:sp>
        <p:nvSpPr>
          <p:cNvPr id="10" name="Text Placeholder 5">
            <a:extLst>
              <a:ext uri="{FF2B5EF4-FFF2-40B4-BE49-F238E27FC236}">
                <a16:creationId xmlns:a16="http://schemas.microsoft.com/office/drawing/2014/main" id="{CD05F1CF-4411-42D1-AA6D-3EF55C729A8F}"/>
              </a:ext>
              <a:ext uri="{C183D7F6-B498-43B3-948B-1728B52AA6E4}">
                <adec:decorative xmlns:adec="http://schemas.microsoft.com/office/drawing/2017/decorative" val="1"/>
              </a:ext>
            </a:extLst>
          </p:cNvPr>
          <p:cNvSpPr>
            <a:spLocks noGrp="1"/>
          </p:cNvSpPr>
          <p:nvPr>
            <p:ph type="body" sz="quarter" idx="14" hasCustomPrompt="1"/>
          </p:nvPr>
        </p:nvSpPr>
        <p:spPr>
          <a:xfrm>
            <a:off x="250825" y="0"/>
            <a:ext cx="2628900" cy="255600"/>
          </a:xfrm>
          <a:prstGeom prst="rect">
            <a:avLst/>
          </a:prstGeom>
        </p:spPr>
        <p:txBody>
          <a:bodyPr lIns="0" tIns="0" rIns="0" bIns="72000" anchor="b" anchorCtr="0"/>
          <a:lstStyle>
            <a:lvl1pPr marL="0" indent="0" algn="l">
              <a:lnSpc>
                <a:spcPct val="100000"/>
              </a:lnSpc>
              <a:buNone/>
              <a:defRPr sz="600">
                <a:solidFill>
                  <a:schemeClr val="tx1"/>
                </a:solidFill>
              </a:defRPr>
            </a:lvl1pPr>
            <a:lvl2pPr marL="457200" indent="0" algn="r">
              <a:buNone/>
              <a:defRPr sz="1200">
                <a:solidFill>
                  <a:schemeClr val="bg1"/>
                </a:solidFill>
              </a:defRPr>
            </a:lvl2pPr>
            <a:lvl3pPr marL="914400" indent="0" algn="r">
              <a:buNone/>
              <a:defRPr sz="1200">
                <a:solidFill>
                  <a:schemeClr val="bg1"/>
                </a:solidFill>
              </a:defRPr>
            </a:lvl3pPr>
            <a:lvl4pPr marL="1371600" indent="0" algn="r">
              <a:buNone/>
              <a:defRPr sz="1200">
                <a:solidFill>
                  <a:schemeClr val="bg1"/>
                </a:solidFill>
              </a:defRPr>
            </a:lvl4pPr>
            <a:lvl5pPr marL="1828800" indent="0" algn="r">
              <a:buNone/>
              <a:defRPr sz="1200">
                <a:solidFill>
                  <a:schemeClr val="bg1"/>
                </a:solidFill>
              </a:defRPr>
            </a:lvl5pPr>
          </a:lstStyle>
          <a:p>
            <a:pPr lvl="0"/>
            <a:r>
              <a:rPr lang="en-US" noProof="0"/>
              <a:t>REUTERS / Ali </a:t>
            </a:r>
            <a:r>
              <a:rPr lang="en-US" noProof="0" err="1"/>
              <a:t>Hashisho</a:t>
            </a:r>
            <a:endParaRPr lang="en-US" noProof="0"/>
          </a:p>
        </p:txBody>
      </p:sp>
      <p:sp>
        <p:nvSpPr>
          <p:cNvPr id="3" name="Text Placeholder 2">
            <a:extLst>
              <a:ext uri="{FF2B5EF4-FFF2-40B4-BE49-F238E27FC236}">
                <a16:creationId xmlns:a16="http://schemas.microsoft.com/office/drawing/2014/main" id="{71025E9B-2015-E6D8-38CE-EBB0A9BDECB7}"/>
              </a:ext>
            </a:extLst>
          </p:cNvPr>
          <p:cNvSpPr>
            <a:spLocks noGrp="1"/>
          </p:cNvSpPr>
          <p:nvPr>
            <p:ph type="body" sz="quarter" idx="15" hasCustomPrompt="1"/>
          </p:nvPr>
        </p:nvSpPr>
        <p:spPr>
          <a:xfrm>
            <a:off x="6032390" y="5794375"/>
            <a:ext cx="3030537" cy="340611"/>
          </a:xfrm>
          <a:prstGeom prst="rect">
            <a:avLst/>
          </a:prstGeom>
        </p:spPr>
        <p:txBody>
          <a:bodyPr/>
          <a:lstStyle>
            <a:lvl1pPr marL="0" indent="0">
              <a:buNone/>
              <a:defRPr sz="1400"/>
            </a:lvl1pPr>
          </a:lstStyle>
          <a:p>
            <a:pPr lvl="0"/>
            <a:r>
              <a:rPr lang="en-US"/>
              <a:t>Date here</a:t>
            </a:r>
          </a:p>
        </p:txBody>
      </p:sp>
      <p:sp>
        <p:nvSpPr>
          <p:cNvPr id="5" name="Text Placeholder 2">
            <a:extLst>
              <a:ext uri="{FF2B5EF4-FFF2-40B4-BE49-F238E27FC236}">
                <a16:creationId xmlns:a16="http://schemas.microsoft.com/office/drawing/2014/main" id="{5504FF4C-7A99-4B09-2674-CA84EBE296F0}"/>
              </a:ext>
            </a:extLst>
          </p:cNvPr>
          <p:cNvSpPr>
            <a:spLocks noGrp="1"/>
          </p:cNvSpPr>
          <p:nvPr>
            <p:ph type="body" sz="quarter" idx="16" hasCustomPrompt="1"/>
          </p:nvPr>
        </p:nvSpPr>
        <p:spPr>
          <a:xfrm>
            <a:off x="6032390" y="6191323"/>
            <a:ext cx="3030537" cy="340611"/>
          </a:xfrm>
          <a:prstGeom prst="rect">
            <a:avLst/>
          </a:prstGeom>
        </p:spPr>
        <p:txBody>
          <a:bodyPr anchor="ctr"/>
          <a:lstStyle>
            <a:lvl1pPr marL="0" indent="0">
              <a:buNone/>
              <a:defRPr sz="800"/>
            </a:lvl1pPr>
          </a:lstStyle>
          <a:p>
            <a:pPr lvl="0"/>
            <a:r>
              <a:rPr lang="en-US"/>
              <a:t>Confidentiality Status (if needed)</a:t>
            </a:r>
          </a:p>
        </p:txBody>
      </p:sp>
      <p:pic>
        <p:nvPicPr>
          <p:cNvPr id="2" name="Picture 1">
            <a:extLst>
              <a:ext uri="{FF2B5EF4-FFF2-40B4-BE49-F238E27FC236}">
                <a16:creationId xmlns:a16="http://schemas.microsoft.com/office/drawing/2014/main" id="{F24171A9-3170-8DBC-CF69-C218F852611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1030" y="6285516"/>
            <a:ext cx="1701800" cy="231625"/>
          </a:xfrm>
          <a:prstGeom prst="rect">
            <a:avLst/>
          </a:prstGeom>
        </p:spPr>
      </p:pic>
    </p:spTree>
    <p:extLst>
      <p:ext uri="{BB962C8B-B14F-4D97-AF65-F5344CB8AC3E}">
        <p14:creationId xmlns:p14="http://schemas.microsoft.com/office/powerpoint/2010/main" val="421954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ver Pattern">
    <p:bg>
      <p:bgPr>
        <a:solidFill>
          <a:srgbClr val="F2F2F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4B2DC9-228F-6C44-A717-DCA5931C263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7" r="-1"/>
          <a:stretch/>
        </p:blipFill>
        <p:spPr>
          <a:xfrm>
            <a:off x="-1" y="0"/>
            <a:ext cx="12192001" cy="6858000"/>
          </a:xfrm>
          <a:prstGeom prst="rect">
            <a:avLst/>
          </a:prstGeom>
        </p:spPr>
      </p:pic>
      <p:sp>
        <p:nvSpPr>
          <p:cNvPr id="14" name="Title 7">
            <a:extLst>
              <a:ext uri="{FF2B5EF4-FFF2-40B4-BE49-F238E27FC236}">
                <a16:creationId xmlns:a16="http://schemas.microsoft.com/office/drawing/2014/main" id="{45E9DE45-6C20-174F-BAFF-D90DB4113153}"/>
              </a:ext>
            </a:extLst>
          </p:cNvPr>
          <p:cNvSpPr>
            <a:spLocks noGrp="1"/>
          </p:cNvSpPr>
          <p:nvPr>
            <p:ph type="title"/>
          </p:nvPr>
        </p:nvSpPr>
        <p:spPr>
          <a:xfrm>
            <a:off x="892174" y="2776701"/>
            <a:ext cx="6991351" cy="1418530"/>
          </a:xfrm>
        </p:spPr>
        <p:txBody>
          <a:bodyPr wrap="square">
            <a:spAutoFit/>
          </a:bodyPr>
          <a:lstStyle>
            <a:lvl1pPr>
              <a:defRPr sz="5200"/>
            </a:lvl1pPr>
          </a:lstStyle>
          <a:p>
            <a:r>
              <a:rPr lang="en-US" noProof="0"/>
              <a:t>Click to edit Master title style</a:t>
            </a:r>
          </a:p>
        </p:txBody>
      </p:sp>
      <p:sp>
        <p:nvSpPr>
          <p:cNvPr id="15" name="Text Placeholder 11">
            <a:extLst>
              <a:ext uri="{FF2B5EF4-FFF2-40B4-BE49-F238E27FC236}">
                <a16:creationId xmlns:a16="http://schemas.microsoft.com/office/drawing/2014/main" id="{6FA61D0D-8FDA-AA4C-A6CE-F6F58F9EB199}"/>
              </a:ext>
            </a:extLst>
          </p:cNvPr>
          <p:cNvSpPr>
            <a:spLocks noGrp="1"/>
          </p:cNvSpPr>
          <p:nvPr>
            <p:ph type="body" sz="quarter" idx="10" hasCustomPrompt="1"/>
          </p:nvPr>
        </p:nvSpPr>
        <p:spPr>
          <a:xfrm>
            <a:off x="892174" y="4305938"/>
            <a:ext cx="5311775" cy="508012"/>
          </a:xfrm>
          <a:prstGeom prst="rect">
            <a:avLst/>
          </a:prstGeom>
        </p:spPr>
        <p:txBody>
          <a:bodyPr lIns="0" tIns="0" rIns="0" bIns="0"/>
          <a:lstStyle>
            <a:lvl1pPr marL="0" indent="0">
              <a:lnSpc>
                <a:spcPct val="120000"/>
              </a:lnSpc>
              <a:buNone/>
              <a:defRPr sz="1400"/>
            </a:lvl1pPr>
            <a:lvl2pPr marL="457200" indent="0">
              <a:lnSpc>
                <a:spcPct val="120000"/>
              </a:lnSpc>
              <a:buNone/>
              <a:defRPr sz="1200"/>
            </a:lvl2pPr>
            <a:lvl3pPr marL="914400" indent="0">
              <a:lnSpc>
                <a:spcPct val="120000"/>
              </a:lnSpc>
              <a:buNone/>
              <a:defRPr sz="1200"/>
            </a:lvl3pPr>
            <a:lvl4pPr marL="1371600" indent="0">
              <a:lnSpc>
                <a:spcPct val="120000"/>
              </a:lnSpc>
              <a:buNone/>
              <a:defRPr sz="1200"/>
            </a:lvl4pPr>
            <a:lvl5pPr marL="1828800" indent="0">
              <a:lnSpc>
                <a:spcPct val="120000"/>
              </a:lnSpc>
              <a:buNone/>
              <a:defRPr sz="1200"/>
            </a:lvl5pPr>
          </a:lstStyle>
          <a:p>
            <a:pPr lvl="0"/>
            <a:r>
              <a:rPr lang="en-US" noProof="0"/>
              <a:t>Insert short description here.</a:t>
            </a:r>
          </a:p>
        </p:txBody>
      </p:sp>
      <p:cxnSp>
        <p:nvCxnSpPr>
          <p:cNvPr id="13" name="Straight Connector 12">
            <a:extLst>
              <a:ext uri="{FF2B5EF4-FFF2-40B4-BE49-F238E27FC236}">
                <a16:creationId xmlns:a16="http://schemas.microsoft.com/office/drawing/2014/main" id="{D25C9A91-2BED-3E48-A47F-2A837CD36C0B}"/>
              </a:ext>
              <a:ext uri="{C183D7F6-B498-43B3-948B-1728B52AA6E4}">
                <adec:decorative xmlns:adec="http://schemas.microsoft.com/office/drawing/2017/decorative" val="1"/>
              </a:ext>
            </a:extLst>
          </p:cNvPr>
          <p:cNvCxnSpPr>
            <a:cxnSpLocks/>
          </p:cNvCxnSpPr>
          <p:nvPr/>
        </p:nvCxnSpPr>
        <p:spPr>
          <a:xfrm>
            <a:off x="892175" y="4998019"/>
            <a:ext cx="1090715" cy="0"/>
          </a:xfrm>
          <a:prstGeom prst="line">
            <a:avLst/>
          </a:prstGeom>
          <a:ln w="31750">
            <a:solidFill>
              <a:srgbClr val="FA640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9806AA5-6310-D87A-8AEA-66F6CD374F58}"/>
              </a:ext>
            </a:extLst>
          </p:cNvPr>
          <p:cNvSpPr>
            <a:spLocks noGrp="1"/>
          </p:cNvSpPr>
          <p:nvPr>
            <p:ph type="body" sz="quarter" idx="14" hasCustomPrompt="1"/>
          </p:nvPr>
        </p:nvSpPr>
        <p:spPr>
          <a:xfrm>
            <a:off x="896865" y="5358440"/>
            <a:ext cx="3030537" cy="340611"/>
          </a:xfrm>
          <a:prstGeom prst="rect">
            <a:avLst/>
          </a:prstGeom>
        </p:spPr>
        <p:txBody>
          <a:bodyPr/>
          <a:lstStyle>
            <a:lvl1pPr marL="0" indent="0">
              <a:buNone/>
              <a:defRPr sz="1400"/>
            </a:lvl1pPr>
          </a:lstStyle>
          <a:p>
            <a:pPr lvl="0"/>
            <a:r>
              <a:rPr lang="en-US"/>
              <a:t>Date here</a:t>
            </a:r>
          </a:p>
        </p:txBody>
      </p:sp>
      <p:sp>
        <p:nvSpPr>
          <p:cNvPr id="4" name="Text Placeholder 2">
            <a:extLst>
              <a:ext uri="{FF2B5EF4-FFF2-40B4-BE49-F238E27FC236}">
                <a16:creationId xmlns:a16="http://schemas.microsoft.com/office/drawing/2014/main" id="{E9076644-E78B-572D-3093-D628238BB3A1}"/>
              </a:ext>
            </a:extLst>
          </p:cNvPr>
          <p:cNvSpPr>
            <a:spLocks noGrp="1"/>
          </p:cNvSpPr>
          <p:nvPr>
            <p:ph type="body" sz="quarter" idx="15" hasCustomPrompt="1"/>
          </p:nvPr>
        </p:nvSpPr>
        <p:spPr>
          <a:xfrm>
            <a:off x="896865" y="5755388"/>
            <a:ext cx="3030537" cy="340611"/>
          </a:xfrm>
          <a:prstGeom prst="rect">
            <a:avLst/>
          </a:prstGeom>
        </p:spPr>
        <p:txBody>
          <a:bodyPr anchor="ctr"/>
          <a:lstStyle>
            <a:lvl1pPr marL="0" indent="0">
              <a:buNone/>
              <a:defRPr sz="800"/>
            </a:lvl1pPr>
          </a:lstStyle>
          <a:p>
            <a:pPr lvl="0"/>
            <a:r>
              <a:rPr lang="en-US"/>
              <a:t>Confidentiality Status (if needed)</a:t>
            </a:r>
          </a:p>
        </p:txBody>
      </p:sp>
      <p:pic>
        <p:nvPicPr>
          <p:cNvPr id="2" name="Picture 1">
            <a:extLst>
              <a:ext uri="{FF2B5EF4-FFF2-40B4-BE49-F238E27FC236}">
                <a16:creationId xmlns:a16="http://schemas.microsoft.com/office/drawing/2014/main" id="{A7DD0E67-D449-19D2-B6A4-A397A3DDCA6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9254" y="6200455"/>
            <a:ext cx="1701800" cy="231625"/>
          </a:xfrm>
          <a:prstGeom prst="rect">
            <a:avLst/>
          </a:prstGeom>
        </p:spPr>
      </p:pic>
      <p:sp>
        <p:nvSpPr>
          <p:cNvPr id="7" name="Rectangle 6">
            <a:extLst>
              <a:ext uri="{FF2B5EF4-FFF2-40B4-BE49-F238E27FC236}">
                <a16:creationId xmlns:a16="http://schemas.microsoft.com/office/drawing/2014/main" id="{5E827DC0-4DC6-9EB7-7E02-7EDA734BF836}"/>
              </a:ext>
            </a:extLst>
          </p:cNvPr>
          <p:cNvSpPr/>
          <p:nvPr userDrawn="1"/>
        </p:nvSpPr>
        <p:spPr>
          <a:xfrm>
            <a:off x="103031" y="103031"/>
            <a:ext cx="11990231" cy="6658378"/>
          </a:xfrm>
          <a:prstGeom prst="rect">
            <a:avLst/>
          </a:prstGeom>
          <a:noFill/>
          <a:ln w="190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66316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image" Target="../media/image1.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9262F63E-B2CB-A14D-92A5-19FEA144F864}"/>
              </a:ext>
            </a:extLst>
          </p:cNvPr>
          <p:cNvSpPr>
            <a:spLocks noGrp="1"/>
          </p:cNvSpPr>
          <p:nvPr>
            <p:ph type="title"/>
          </p:nvPr>
        </p:nvSpPr>
        <p:spPr>
          <a:xfrm>
            <a:off x="526609" y="2662177"/>
            <a:ext cx="4728015" cy="2262106"/>
          </a:xfrm>
          <a:prstGeom prst="rect">
            <a:avLst/>
          </a:prstGeom>
        </p:spPr>
        <p:txBody>
          <a:bodyPr vert="horz" lIns="0" tIns="0" rIns="0" bIns="0" rtlCol="0" anchor="b" anchorCtr="0">
            <a:normAutofit/>
          </a:bodyPr>
          <a:lstStyle/>
          <a:p>
            <a:r>
              <a:rPr lang="en-US" noProof="0"/>
              <a:t>Large title with highlight three lines</a:t>
            </a:r>
          </a:p>
        </p:txBody>
      </p:sp>
      <p:sp>
        <p:nvSpPr>
          <p:cNvPr id="5" name="Date Placeholder 4">
            <a:extLst>
              <a:ext uri="{FF2B5EF4-FFF2-40B4-BE49-F238E27FC236}">
                <a16:creationId xmlns:a16="http://schemas.microsoft.com/office/drawing/2014/main" id="{5D74CC92-80AA-032C-C66E-007E537BC777}"/>
              </a:ext>
            </a:extLst>
          </p:cNvPr>
          <p:cNvSpPr>
            <a:spLocks noGrp="1"/>
          </p:cNvSpPr>
          <p:nvPr>
            <p:ph type="dt" sz="half" idx="2"/>
          </p:nvPr>
        </p:nvSpPr>
        <p:spPr>
          <a:xfrm>
            <a:off x="614917" y="5782192"/>
            <a:ext cx="2743200" cy="365125"/>
          </a:xfrm>
          <a:prstGeom prst="rect">
            <a:avLst/>
          </a:prstGeom>
        </p:spPr>
        <p:txBody>
          <a:bodyPr vert="horz" lIns="91440" tIns="45720" rIns="91440" bIns="45720" rtlCol="0" anchor="ctr"/>
          <a:lstStyle>
            <a:lvl1pPr algn="l">
              <a:defRPr sz="1800">
                <a:solidFill>
                  <a:schemeClr val="tx1"/>
                </a:solidFill>
              </a:defRPr>
            </a:lvl1pPr>
          </a:lstStyle>
          <a:p>
            <a:endParaRPr lang="en-US"/>
          </a:p>
        </p:txBody>
      </p:sp>
      <p:sp>
        <p:nvSpPr>
          <p:cNvPr id="8" name="Slide Number Placeholder 4">
            <a:extLst>
              <a:ext uri="{FF2B5EF4-FFF2-40B4-BE49-F238E27FC236}">
                <a16:creationId xmlns:a16="http://schemas.microsoft.com/office/drawing/2014/main" id="{1E3D27CA-E152-E442-20BA-64A4C30AF624}"/>
              </a:ext>
              <a:ext uri="{C183D7F6-B498-43B3-948B-1728B52AA6E4}">
                <adec:decorative xmlns:adec="http://schemas.microsoft.com/office/drawing/2017/decorative" val="1"/>
              </a:ext>
            </a:extLst>
          </p:cNvPr>
          <p:cNvSpPr>
            <a:spLocks noGrp="1"/>
          </p:cNvSpPr>
          <p:nvPr>
            <p:ph type="sldNum" sz="quarter" idx="4"/>
          </p:nvPr>
        </p:nvSpPr>
        <p:spPr>
          <a:xfrm>
            <a:off x="250825" y="6552000"/>
            <a:ext cx="275784" cy="164232"/>
          </a:xfrm>
          <a:prstGeom prst="rect">
            <a:avLst/>
          </a:prstGeom>
        </p:spPr>
        <p:txBody>
          <a:bodyPr vert="horz" lIns="0" tIns="0" rIns="0" bIns="0" rtlCol="0" anchor="b" anchorCtr="0"/>
          <a:lstStyle>
            <a:lvl1pPr algn="l">
              <a:defRPr sz="1000" u="sng" baseline="0">
                <a:solidFill>
                  <a:schemeClr val="tx1"/>
                </a:solidFill>
                <a:uFill>
                  <a:solidFill>
                    <a:schemeClr val="bg2"/>
                  </a:solidFill>
                </a:uFill>
              </a:defRPr>
            </a:lvl1pPr>
          </a:lstStyle>
          <a:p>
            <a:fld id="{9DE40317-ADFB-8A4C-A607-4785C8E8CA81}" type="slidenum">
              <a:rPr lang="en-US" smtClean="0"/>
              <a:t>‹#›</a:t>
            </a:fld>
            <a:endParaRPr lang="en-US"/>
          </a:p>
        </p:txBody>
      </p:sp>
      <p:sp>
        <p:nvSpPr>
          <p:cNvPr id="9" name="Footer Placeholder 1">
            <a:extLst>
              <a:ext uri="{FF2B5EF4-FFF2-40B4-BE49-F238E27FC236}">
                <a16:creationId xmlns:a16="http://schemas.microsoft.com/office/drawing/2014/main" id="{2648FEB5-25A3-8FFF-2A77-F6A5538C1925}"/>
              </a:ext>
              <a:ext uri="{C183D7F6-B498-43B3-948B-1728B52AA6E4}">
                <adec:decorative xmlns:adec="http://schemas.microsoft.com/office/drawing/2017/decorative" val="1"/>
              </a:ext>
            </a:extLst>
          </p:cNvPr>
          <p:cNvSpPr>
            <a:spLocks noGrp="1"/>
          </p:cNvSpPr>
          <p:nvPr>
            <p:ph type="ftr" sz="quarter" idx="3"/>
          </p:nvPr>
        </p:nvSpPr>
        <p:spPr>
          <a:xfrm>
            <a:off x="526609" y="6534000"/>
            <a:ext cx="4114800" cy="170582"/>
          </a:xfrm>
          <a:prstGeom prst="rect">
            <a:avLst/>
          </a:prstGeom>
        </p:spPr>
        <p:txBody>
          <a:bodyPr vert="horz" lIns="0" tIns="0" rIns="0" bIns="0" rtlCol="0" anchor="b" anchorCtr="0"/>
          <a:lstStyle>
            <a:lvl1pPr algn="l">
              <a:defRPr sz="800">
                <a:solidFill>
                  <a:schemeClr val="tx1"/>
                </a:solidFill>
              </a:defRPr>
            </a:lvl1pPr>
          </a:lstStyle>
          <a:p>
            <a:r>
              <a:rPr lang="en-US"/>
              <a:t>TRI ESG Starter Toolkit</a:t>
            </a:r>
          </a:p>
        </p:txBody>
      </p:sp>
    </p:spTree>
    <p:extLst>
      <p:ext uri="{BB962C8B-B14F-4D97-AF65-F5344CB8AC3E}">
        <p14:creationId xmlns:p14="http://schemas.microsoft.com/office/powerpoint/2010/main" val="19900139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26" r:id="rId11"/>
    <p:sldLayoutId id="2147483727" r:id="rId12"/>
    <p:sldLayoutId id="2147483728" r:id="rId13"/>
    <p:sldLayoutId id="2147483729" r:id="rId14"/>
  </p:sldLayoutIdLst>
  <p:hf sldNum="0" hdr="0" dt="0"/>
  <p:txStyles>
    <p:titleStyle>
      <a:lvl1pPr algn="l" defTabSz="914400" rtl="0" eaLnBrk="1" latinLnBrk="0" hangingPunct="1">
        <a:lnSpc>
          <a:spcPct val="85000"/>
        </a:lnSpc>
        <a:spcBef>
          <a:spcPct val="0"/>
        </a:spcBef>
        <a:buNone/>
        <a:defRPr sz="4600" b="1" i="0" kern="1200" spc="-150" baseline="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579" userDrawn="1">
          <p15:clr>
            <a:srgbClr val="F26B43"/>
          </p15:clr>
        </p15:guide>
        <p15:guide id="5" pos="723" userDrawn="1">
          <p15:clr>
            <a:srgbClr val="F26B43"/>
          </p15:clr>
        </p15:guide>
        <p15:guide id="6" pos="1159" userDrawn="1">
          <p15:clr>
            <a:srgbClr val="F26B43"/>
          </p15:clr>
        </p15:guide>
        <p15:guide id="7" pos="1303" userDrawn="1">
          <p15:clr>
            <a:srgbClr val="F26B43"/>
          </p15:clr>
        </p15:guide>
        <p15:guide id="8" pos="1739" userDrawn="1">
          <p15:clr>
            <a:srgbClr val="F26B43"/>
          </p15:clr>
        </p15:guide>
        <p15:guide id="9" pos="1883" userDrawn="1">
          <p15:clr>
            <a:srgbClr val="F26B43"/>
          </p15:clr>
        </p15:guide>
        <p15:guide id="10" pos="2318" userDrawn="1">
          <p15:clr>
            <a:srgbClr val="F26B43"/>
          </p15:clr>
        </p15:guide>
        <p15:guide id="11" pos="2462" userDrawn="1">
          <p15:clr>
            <a:srgbClr val="F26B43"/>
          </p15:clr>
        </p15:guide>
        <p15:guide id="12" pos="2898" userDrawn="1">
          <p15:clr>
            <a:srgbClr val="F26B43"/>
          </p15:clr>
        </p15:guide>
        <p15:guide id="13" pos="3042" userDrawn="1">
          <p15:clr>
            <a:srgbClr val="F26B43"/>
          </p15:clr>
        </p15:guide>
        <p15:guide id="14" pos="3478" userDrawn="1">
          <p15:clr>
            <a:srgbClr val="F26B43"/>
          </p15:clr>
        </p15:guide>
        <p15:guide id="15" pos="3622" userDrawn="1">
          <p15:clr>
            <a:srgbClr val="F26B43"/>
          </p15:clr>
        </p15:guide>
        <p15:guide id="16" pos="4057" userDrawn="1">
          <p15:clr>
            <a:srgbClr val="F26B43"/>
          </p15:clr>
        </p15:guide>
        <p15:guide id="17" pos="4201" userDrawn="1">
          <p15:clr>
            <a:srgbClr val="F26B43"/>
          </p15:clr>
        </p15:guide>
        <p15:guide id="18" pos="4637" userDrawn="1">
          <p15:clr>
            <a:srgbClr val="F26B43"/>
          </p15:clr>
        </p15:guide>
        <p15:guide id="19" pos="4781" userDrawn="1">
          <p15:clr>
            <a:srgbClr val="F26B43"/>
          </p15:clr>
        </p15:guide>
        <p15:guide id="20" pos="5217" userDrawn="1">
          <p15:clr>
            <a:srgbClr val="F26B43"/>
          </p15:clr>
        </p15:guide>
        <p15:guide id="21" pos="5361" userDrawn="1">
          <p15:clr>
            <a:srgbClr val="F26B43"/>
          </p15:clr>
        </p15:guide>
        <p15:guide id="22" pos="5796" userDrawn="1">
          <p15:clr>
            <a:srgbClr val="F26B43"/>
          </p15:clr>
        </p15:guide>
        <p15:guide id="23" pos="5940" userDrawn="1">
          <p15:clr>
            <a:srgbClr val="F26B43"/>
          </p15:clr>
        </p15:guide>
        <p15:guide id="24" pos="6376" userDrawn="1">
          <p15:clr>
            <a:srgbClr val="F26B43"/>
          </p15:clr>
        </p15:guide>
        <p15:guide id="25" pos="6520" userDrawn="1">
          <p15:clr>
            <a:srgbClr val="F26B43"/>
          </p15:clr>
        </p15:guide>
        <p15:guide id="26" pos="6956" userDrawn="1">
          <p15:clr>
            <a:srgbClr val="F26B43"/>
          </p15:clr>
        </p15:guide>
        <p15:guide id="27" pos="7100" userDrawn="1">
          <p15:clr>
            <a:srgbClr val="F26B43"/>
          </p15:clr>
        </p15:guide>
        <p15:guide id="28" pos="7536" userDrawn="1">
          <p15:clr>
            <a:srgbClr val="F26B43"/>
          </p15:clr>
        </p15:guide>
        <p15:guide id="29" orient="horz" userDrawn="1">
          <p15:clr>
            <a:srgbClr val="F26B43"/>
          </p15:clr>
        </p15:guide>
        <p15:guide id="30" orient="horz" pos="4320" userDrawn="1">
          <p15:clr>
            <a:srgbClr val="F26B43"/>
          </p15:clr>
        </p15:guide>
        <p15:guide id="31" orient="horz" pos="216" userDrawn="1">
          <p15:clr>
            <a:srgbClr val="F26B43"/>
          </p15:clr>
        </p15:guide>
        <p15:guide id="32" orient="horz"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B2FCA4B-BCE0-57AD-4BC4-B0B2EB581347}"/>
              </a:ext>
              <a:ext uri="{C183D7F6-B498-43B3-948B-1728B52AA6E4}">
                <adec:decorative xmlns:adec="http://schemas.microsoft.com/office/drawing/2017/decorative" val="1"/>
              </a:ext>
            </a:extLst>
          </p:cNvPr>
          <p:cNvCxnSpPr>
            <a:cxnSpLocks/>
          </p:cNvCxnSpPr>
          <p:nvPr userDrawn="1"/>
        </p:nvCxnSpPr>
        <p:spPr>
          <a:xfrm>
            <a:off x="515414" y="13006"/>
            <a:ext cx="864114" cy="0"/>
          </a:xfrm>
          <a:prstGeom prst="line">
            <a:avLst/>
          </a:prstGeom>
          <a:ln w="63500">
            <a:solidFill>
              <a:srgbClr val="FA6400"/>
            </a:solidFill>
          </a:ln>
        </p:spPr>
        <p:style>
          <a:lnRef idx="1">
            <a:schemeClr val="accent1"/>
          </a:lnRef>
          <a:fillRef idx="0">
            <a:schemeClr val="accent1"/>
          </a:fillRef>
          <a:effectRef idx="0">
            <a:schemeClr val="accent1"/>
          </a:effectRef>
          <a:fontRef idx="minor">
            <a:schemeClr val="tx1"/>
          </a:fontRef>
        </p:style>
      </p:cxnSp>
      <p:sp>
        <p:nvSpPr>
          <p:cNvPr id="14" name="Title Placeholder 5">
            <a:extLst>
              <a:ext uri="{FF2B5EF4-FFF2-40B4-BE49-F238E27FC236}">
                <a16:creationId xmlns:a16="http://schemas.microsoft.com/office/drawing/2014/main" id="{D6002CB4-4AF6-587D-9C65-D6E583196C4B}"/>
              </a:ext>
            </a:extLst>
          </p:cNvPr>
          <p:cNvSpPr>
            <a:spLocks noGrp="1"/>
          </p:cNvSpPr>
          <p:nvPr>
            <p:ph type="title"/>
          </p:nvPr>
        </p:nvSpPr>
        <p:spPr>
          <a:xfrm>
            <a:off x="520700" y="900000"/>
            <a:ext cx="5470525" cy="985520"/>
          </a:xfrm>
          <a:prstGeom prst="rect">
            <a:avLst/>
          </a:prstGeom>
        </p:spPr>
        <p:txBody>
          <a:bodyPr vert="horz" lIns="0" tIns="0" rIns="0" bIns="0" rtlCol="0" anchor="t" anchorCtr="0">
            <a:noAutofit/>
          </a:bodyPr>
          <a:lstStyle/>
          <a:p>
            <a:r>
              <a:rPr lang="en-US" noProof="0"/>
              <a:t>Click to edit Master title style</a:t>
            </a:r>
          </a:p>
        </p:txBody>
      </p:sp>
      <p:sp>
        <p:nvSpPr>
          <p:cNvPr id="11" name="Text Placeholder 2">
            <a:extLst>
              <a:ext uri="{FF2B5EF4-FFF2-40B4-BE49-F238E27FC236}">
                <a16:creationId xmlns:a16="http://schemas.microsoft.com/office/drawing/2014/main" id="{1012D52B-6412-8F0E-915B-921935FFC330}"/>
              </a:ext>
            </a:extLst>
          </p:cNvPr>
          <p:cNvSpPr>
            <a:spLocks noGrp="1"/>
          </p:cNvSpPr>
          <p:nvPr>
            <p:ph type="body" idx="1"/>
          </p:nvPr>
        </p:nvSpPr>
        <p:spPr>
          <a:xfrm>
            <a:off x="520700" y="2106514"/>
            <a:ext cx="6854579" cy="369783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endParaRPr lang="en-US"/>
          </a:p>
        </p:txBody>
      </p:sp>
      <p:pic>
        <p:nvPicPr>
          <p:cNvPr id="15" name="Picture 14">
            <a:extLst>
              <a:ext uri="{FF2B5EF4-FFF2-40B4-BE49-F238E27FC236}">
                <a16:creationId xmlns:a16="http://schemas.microsoft.com/office/drawing/2014/main" id="{43714310-F6DD-6D72-158B-1694995AD839}"/>
              </a:ext>
              <a:ext uri="{C183D7F6-B498-43B3-948B-1728B52AA6E4}">
                <adec:decorative xmlns:adec="http://schemas.microsoft.com/office/drawing/2017/decorative" val="1"/>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239375" y="6508800"/>
            <a:ext cx="1701800" cy="231625"/>
          </a:xfrm>
          <a:prstGeom prst="rect">
            <a:avLst/>
          </a:prstGeom>
        </p:spPr>
      </p:pic>
      <p:sp>
        <p:nvSpPr>
          <p:cNvPr id="9" name="Slide Number Placeholder 4">
            <a:extLst>
              <a:ext uri="{FF2B5EF4-FFF2-40B4-BE49-F238E27FC236}">
                <a16:creationId xmlns:a16="http://schemas.microsoft.com/office/drawing/2014/main" id="{148CC88C-17A7-9589-00E1-9D793B03A1B4}"/>
              </a:ext>
              <a:ext uri="{C183D7F6-B498-43B3-948B-1728B52AA6E4}">
                <adec:decorative xmlns:adec="http://schemas.microsoft.com/office/drawing/2017/decorative" val="1"/>
              </a:ext>
            </a:extLst>
          </p:cNvPr>
          <p:cNvSpPr>
            <a:spLocks noGrp="1"/>
          </p:cNvSpPr>
          <p:nvPr>
            <p:ph type="sldNum" sz="quarter" idx="4"/>
          </p:nvPr>
        </p:nvSpPr>
        <p:spPr>
          <a:xfrm>
            <a:off x="250825" y="6552000"/>
            <a:ext cx="275784" cy="164232"/>
          </a:xfrm>
          <a:prstGeom prst="rect">
            <a:avLst/>
          </a:prstGeom>
        </p:spPr>
        <p:txBody>
          <a:bodyPr vert="horz" lIns="0" tIns="0" rIns="0" bIns="0" rtlCol="0" anchor="b" anchorCtr="0"/>
          <a:lstStyle>
            <a:lvl1pPr algn="l">
              <a:defRPr sz="1000" u="sng" baseline="0">
                <a:solidFill>
                  <a:schemeClr val="tx1"/>
                </a:solidFill>
                <a:uFill>
                  <a:solidFill>
                    <a:schemeClr val="bg2"/>
                  </a:solidFill>
                </a:uFill>
              </a:defRPr>
            </a:lvl1pPr>
          </a:lstStyle>
          <a:p>
            <a:fld id="{D857FD92-F09D-C344-8719-B7304083D6F0}" type="slidenum">
              <a:rPr lang="en-US" noProof="0" smtClean="0"/>
              <a:pPr/>
              <a:t>‹#›</a:t>
            </a:fld>
            <a:endParaRPr lang="en-US" noProof="0"/>
          </a:p>
        </p:txBody>
      </p:sp>
      <p:sp>
        <p:nvSpPr>
          <p:cNvPr id="10" name="Footer Placeholder 1">
            <a:extLst>
              <a:ext uri="{FF2B5EF4-FFF2-40B4-BE49-F238E27FC236}">
                <a16:creationId xmlns:a16="http://schemas.microsoft.com/office/drawing/2014/main" id="{AF1A4A71-9506-8009-41FB-B6652648DA0E}"/>
              </a:ext>
              <a:ext uri="{C183D7F6-B498-43B3-948B-1728B52AA6E4}">
                <adec:decorative xmlns:adec="http://schemas.microsoft.com/office/drawing/2017/decorative" val="1"/>
              </a:ext>
            </a:extLst>
          </p:cNvPr>
          <p:cNvSpPr>
            <a:spLocks noGrp="1"/>
          </p:cNvSpPr>
          <p:nvPr>
            <p:ph type="ftr" sz="quarter" idx="3"/>
          </p:nvPr>
        </p:nvSpPr>
        <p:spPr>
          <a:xfrm>
            <a:off x="547874" y="6555265"/>
            <a:ext cx="4114800" cy="170582"/>
          </a:xfrm>
          <a:prstGeom prst="rect">
            <a:avLst/>
          </a:prstGeom>
        </p:spPr>
        <p:txBody>
          <a:bodyPr vert="horz" lIns="0" tIns="0" rIns="0" bIns="0" rtlCol="0" anchor="b" anchorCtr="0"/>
          <a:lstStyle>
            <a:lvl1pPr algn="l">
              <a:defRPr sz="800">
                <a:solidFill>
                  <a:schemeClr val="tx1"/>
                </a:solidFill>
              </a:defRPr>
            </a:lvl1pPr>
          </a:lstStyle>
          <a:p>
            <a:r>
              <a:rPr lang="en-US" noProof="0"/>
              <a:t>TRI ESG Starter Toolkit</a:t>
            </a:r>
          </a:p>
        </p:txBody>
      </p:sp>
    </p:spTree>
    <p:extLst>
      <p:ext uri="{BB962C8B-B14F-4D97-AF65-F5344CB8AC3E}">
        <p14:creationId xmlns:p14="http://schemas.microsoft.com/office/powerpoint/2010/main" val="40723670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716" r:id="rId3"/>
    <p:sldLayoutId id="2147483665" r:id="rId4"/>
    <p:sldLayoutId id="2147483683" r:id="rId5"/>
    <p:sldLayoutId id="2147483666" r:id="rId6"/>
    <p:sldLayoutId id="2147483684" r:id="rId7"/>
    <p:sldLayoutId id="2147483667" r:id="rId8"/>
    <p:sldLayoutId id="2147483725" r:id="rId9"/>
    <p:sldLayoutId id="2147483721" r:id="rId10"/>
    <p:sldLayoutId id="2147483722" r:id="rId11"/>
    <p:sldLayoutId id="2147483671" r:id="rId12"/>
    <p:sldLayoutId id="2147483668" r:id="rId13"/>
    <p:sldLayoutId id="2147483669" r:id="rId14"/>
    <p:sldLayoutId id="2147483670" r:id="rId15"/>
    <p:sldLayoutId id="2147483672" r:id="rId16"/>
    <p:sldLayoutId id="2147483674" r:id="rId17"/>
    <p:sldLayoutId id="2147483675" r:id="rId18"/>
    <p:sldLayoutId id="2147483676" r:id="rId19"/>
    <p:sldLayoutId id="2147483687" r:id="rId20"/>
    <p:sldLayoutId id="2147483677" r:id="rId21"/>
    <p:sldLayoutId id="2147483678" r:id="rId22"/>
    <p:sldLayoutId id="2147483689" r:id="rId23"/>
    <p:sldLayoutId id="2147483679" r:id="rId24"/>
    <p:sldLayoutId id="2147483690" r:id="rId25"/>
    <p:sldLayoutId id="2147483680" r:id="rId26"/>
    <p:sldLayoutId id="2147483691" r:id="rId27"/>
    <p:sldLayoutId id="2147483681" r:id="rId28"/>
    <p:sldLayoutId id="2147483682" r:id="rId29"/>
    <p:sldLayoutId id="2147483730" r:id="rId30"/>
  </p:sldLayoutIdLst>
  <p:hf sldNum="0" hdr="0" dt="0"/>
  <p:txStyles>
    <p:title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401638" indent="-169863" algn="l"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2pPr>
      <a:lvl3pPr marL="581025" indent="-179388" algn="l" defTabSz="914400" rtl="0" eaLnBrk="1" latinLnBrk="0" hangingPunct="1">
        <a:lnSpc>
          <a:spcPct val="90000"/>
        </a:lnSpc>
        <a:spcBef>
          <a:spcPts val="500"/>
        </a:spcBef>
        <a:buClr>
          <a:schemeClr val="tx2"/>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3pPr>
      <a:lvl4pPr marL="803275" indent="-168275" algn="l" defTabSz="914400" rtl="0" eaLnBrk="1" latinLnBrk="0" hangingPunct="1">
        <a:lnSpc>
          <a:spcPct val="90000"/>
        </a:lnSpc>
        <a:spcBef>
          <a:spcPts val="500"/>
        </a:spcBef>
        <a:buClr>
          <a:schemeClr val="accent4"/>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4pPr>
      <a:lvl5pPr marL="1036638" indent="-169863" algn="l"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44">
          <p15:clr>
            <a:srgbClr val="F26B43"/>
          </p15:clr>
        </p15:guide>
        <p15:guide id="4" pos="579">
          <p15:clr>
            <a:srgbClr val="F26B43"/>
          </p15:clr>
        </p15:guide>
        <p15:guide id="5" pos="723">
          <p15:clr>
            <a:srgbClr val="F26B43"/>
          </p15:clr>
        </p15:guide>
        <p15:guide id="6" pos="1159">
          <p15:clr>
            <a:srgbClr val="F26B43"/>
          </p15:clr>
        </p15:guide>
        <p15:guide id="7" pos="1303">
          <p15:clr>
            <a:srgbClr val="F26B43"/>
          </p15:clr>
        </p15:guide>
        <p15:guide id="8" pos="1739">
          <p15:clr>
            <a:srgbClr val="F26B43"/>
          </p15:clr>
        </p15:guide>
        <p15:guide id="9" pos="1883">
          <p15:clr>
            <a:srgbClr val="F26B43"/>
          </p15:clr>
        </p15:guide>
        <p15:guide id="10" pos="2318">
          <p15:clr>
            <a:srgbClr val="F26B43"/>
          </p15:clr>
        </p15:guide>
        <p15:guide id="11" pos="2462">
          <p15:clr>
            <a:srgbClr val="F26B43"/>
          </p15:clr>
        </p15:guide>
        <p15:guide id="12" pos="2898">
          <p15:clr>
            <a:srgbClr val="F26B43"/>
          </p15:clr>
        </p15:guide>
        <p15:guide id="13" pos="3042">
          <p15:clr>
            <a:srgbClr val="F26B43"/>
          </p15:clr>
        </p15:guide>
        <p15:guide id="14" pos="3478">
          <p15:clr>
            <a:srgbClr val="F26B43"/>
          </p15:clr>
        </p15:guide>
        <p15:guide id="15" pos="3622">
          <p15:clr>
            <a:srgbClr val="F26B43"/>
          </p15:clr>
        </p15:guide>
        <p15:guide id="16" pos="4057">
          <p15:clr>
            <a:srgbClr val="F26B43"/>
          </p15:clr>
        </p15:guide>
        <p15:guide id="17" pos="4201">
          <p15:clr>
            <a:srgbClr val="F26B43"/>
          </p15:clr>
        </p15:guide>
        <p15:guide id="18" pos="4637">
          <p15:clr>
            <a:srgbClr val="F26B43"/>
          </p15:clr>
        </p15:guide>
        <p15:guide id="19" pos="4781">
          <p15:clr>
            <a:srgbClr val="F26B43"/>
          </p15:clr>
        </p15:guide>
        <p15:guide id="20" pos="5217">
          <p15:clr>
            <a:srgbClr val="F26B43"/>
          </p15:clr>
        </p15:guide>
        <p15:guide id="21" pos="5361">
          <p15:clr>
            <a:srgbClr val="F26B43"/>
          </p15:clr>
        </p15:guide>
        <p15:guide id="22" pos="5796">
          <p15:clr>
            <a:srgbClr val="F26B43"/>
          </p15:clr>
        </p15:guide>
        <p15:guide id="23" pos="5940">
          <p15:clr>
            <a:srgbClr val="F26B43"/>
          </p15:clr>
        </p15:guide>
        <p15:guide id="24" pos="6376">
          <p15:clr>
            <a:srgbClr val="F26B43"/>
          </p15:clr>
        </p15:guide>
        <p15:guide id="25" pos="6520">
          <p15:clr>
            <a:srgbClr val="F26B43"/>
          </p15:clr>
        </p15:guide>
        <p15:guide id="26" pos="6956">
          <p15:clr>
            <a:srgbClr val="F26B43"/>
          </p15:clr>
        </p15:guide>
        <p15:guide id="27" pos="7100">
          <p15:clr>
            <a:srgbClr val="F26B43"/>
          </p15:clr>
        </p15:guide>
        <p15:guide id="28" pos="7536">
          <p15:clr>
            <a:srgbClr val="F26B43"/>
          </p15:clr>
        </p15:guide>
        <p15:guide id="29" orient="horz">
          <p15:clr>
            <a:srgbClr val="F26B43"/>
          </p15:clr>
        </p15:guide>
        <p15:guide id="30" orient="horz" pos="4320">
          <p15:clr>
            <a:srgbClr val="F26B43"/>
          </p15:clr>
        </p15:guide>
        <p15:guide id="31" orient="horz" pos="216">
          <p15:clr>
            <a:srgbClr val="F26B43"/>
          </p15:clr>
        </p15:guide>
        <p15:guide id="32" orient="horz" pos="41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thomsonreuters.com/en-us/posts/investigation-fraud-and-risk/esg-materiality-assessment/?utm_source=TRI&amp;utm_medium=Social&amp;utm_campaign=Fraud_and_Risk_ESG_Materiality_Assessment_Social" TargetMode="External"/><Relationship Id="rId7" Type="http://schemas.openxmlformats.org/officeDocument/2006/relationships/hyperlink" Target="https://www.thomsonreuters.com/en-us/posts/news-and-media/human-centered-businesses/" TargetMode="External"/><Relationship Id="rId2" Type="http://schemas.openxmlformats.org/officeDocument/2006/relationships/image" Target="../media/image32.jpg"/><Relationship Id="rId1" Type="http://schemas.openxmlformats.org/officeDocument/2006/relationships/slideLayout" Target="../slideLayouts/slideLayout42.xml"/><Relationship Id="rId6" Type="http://schemas.openxmlformats.org/officeDocument/2006/relationships/image" Target="../media/image34.jpg"/><Relationship Id="rId11" Type="http://schemas.openxmlformats.org/officeDocument/2006/relationships/hyperlink" Target="https://blogs.thomsonreuters.com/en-us/news-and-media/esg-under-strain-special-report/" TargetMode="External"/><Relationship Id="rId5" Type="http://schemas.openxmlformats.org/officeDocument/2006/relationships/hyperlink" Target="https://www.thomsonreuters.com/en-us/posts/news-and-media/building-a-foundation-for-esg-2023/" TargetMode="External"/><Relationship Id="rId10" Type="http://schemas.openxmlformats.org/officeDocument/2006/relationships/image" Target="../media/image36.jpg"/><Relationship Id="rId4" Type="http://schemas.openxmlformats.org/officeDocument/2006/relationships/image" Target="../media/image33.jpg"/><Relationship Id="rId9" Type="http://schemas.openxmlformats.org/officeDocument/2006/relationships/hyperlink" Target="https://www.thomsonreuters.com/en-us/posts/news-and-media/scope-3-data-strategi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thomsonreuters.com/en-us/posts/news-and-media/building-a-foundation-for-esg-2023/"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1BB1AE-49A1-56C6-7E9F-44B9BC08DADB}"/>
              </a:ext>
            </a:extLst>
          </p:cNvPr>
          <p:cNvSpPr/>
          <p:nvPr/>
        </p:nvSpPr>
        <p:spPr>
          <a:xfrm>
            <a:off x="10038080" y="6614160"/>
            <a:ext cx="2153920" cy="243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AB2BFB6-4C6D-739E-AEFB-71B490B00D31}"/>
              </a:ext>
            </a:extLst>
          </p:cNvPr>
          <p:cNvSpPr>
            <a:spLocks noGrp="1"/>
          </p:cNvSpPr>
          <p:nvPr>
            <p:ph type="title"/>
          </p:nvPr>
        </p:nvSpPr>
        <p:spPr>
          <a:xfrm>
            <a:off x="512400" y="2325472"/>
            <a:ext cx="4521199" cy="1418530"/>
          </a:xfrm>
        </p:spPr>
        <p:txBody>
          <a:bodyPr/>
          <a:lstStyle/>
          <a:p>
            <a:r>
              <a:rPr lang="en-US" sz="5400" dirty="0"/>
              <a:t>ESG Starter Kit</a:t>
            </a:r>
          </a:p>
        </p:txBody>
      </p:sp>
      <p:sp>
        <p:nvSpPr>
          <p:cNvPr id="5" name="Text Placeholder 4">
            <a:extLst>
              <a:ext uri="{FF2B5EF4-FFF2-40B4-BE49-F238E27FC236}">
                <a16:creationId xmlns:a16="http://schemas.microsoft.com/office/drawing/2014/main" id="{5E0CFF77-7390-F2A5-C625-EAC0D7511FE4}"/>
              </a:ext>
            </a:extLst>
          </p:cNvPr>
          <p:cNvSpPr>
            <a:spLocks noGrp="1"/>
          </p:cNvSpPr>
          <p:nvPr>
            <p:ph type="body" sz="quarter" idx="10"/>
          </p:nvPr>
        </p:nvSpPr>
        <p:spPr>
          <a:xfrm>
            <a:off x="512399" y="3744002"/>
            <a:ext cx="4521199" cy="508012"/>
          </a:xfrm>
        </p:spPr>
        <p:txBody>
          <a:bodyPr>
            <a:normAutofit/>
          </a:bodyPr>
          <a:lstStyle/>
          <a:p>
            <a:r>
              <a:rPr lang="en-US" sz="1800" dirty="0"/>
              <a:t>Basic Materiality Assessment for Law Firms</a:t>
            </a:r>
          </a:p>
        </p:txBody>
      </p:sp>
      <p:sp>
        <p:nvSpPr>
          <p:cNvPr id="6" name="Text Placeholder 5">
            <a:extLst>
              <a:ext uri="{FF2B5EF4-FFF2-40B4-BE49-F238E27FC236}">
                <a16:creationId xmlns:a16="http://schemas.microsoft.com/office/drawing/2014/main" id="{996CD515-9817-C656-A56B-8E43A9EF9B89}"/>
              </a:ext>
            </a:extLst>
          </p:cNvPr>
          <p:cNvSpPr>
            <a:spLocks noGrp="1"/>
          </p:cNvSpPr>
          <p:nvPr>
            <p:ph type="body" sz="quarter" idx="15"/>
          </p:nvPr>
        </p:nvSpPr>
        <p:spPr/>
        <p:txBody>
          <a:bodyPr lIns="91440" tIns="45720" rIns="91440" bIns="45720" anchor="t"/>
          <a:lstStyle/>
          <a:p>
            <a:r>
              <a:rPr lang="en-US" dirty="0">
                <a:cs typeface="Arial"/>
              </a:rPr>
              <a:t>March 2023</a:t>
            </a:r>
            <a:endParaRPr lang="en-US"/>
          </a:p>
        </p:txBody>
      </p:sp>
      <p:sp>
        <p:nvSpPr>
          <p:cNvPr id="7" name="Text Placeholder 6">
            <a:extLst>
              <a:ext uri="{FF2B5EF4-FFF2-40B4-BE49-F238E27FC236}">
                <a16:creationId xmlns:a16="http://schemas.microsoft.com/office/drawing/2014/main" id="{231252A0-3FEF-EB67-4687-96AA487CC1AB}"/>
              </a:ext>
            </a:extLst>
          </p:cNvPr>
          <p:cNvSpPr>
            <a:spLocks noGrp="1"/>
          </p:cNvSpPr>
          <p:nvPr>
            <p:ph type="body" sz="quarter" idx="16"/>
          </p:nvPr>
        </p:nvSpPr>
        <p:spPr>
          <a:xfrm>
            <a:off x="512399" y="6279796"/>
            <a:ext cx="3137807" cy="261697"/>
          </a:xfrm>
        </p:spPr>
        <p:txBody>
          <a:bodyPr lIns="91440" tIns="45720" rIns="91440" bIns="45720" anchor="t"/>
          <a:lstStyle/>
          <a:p>
            <a:r>
              <a:rPr lang="en-US" dirty="0"/>
              <a:t>Janine Heim  &amp; Eve Starks</a:t>
            </a:r>
          </a:p>
        </p:txBody>
      </p:sp>
    </p:spTree>
    <p:extLst>
      <p:ext uri="{BB962C8B-B14F-4D97-AF65-F5344CB8AC3E}">
        <p14:creationId xmlns:p14="http://schemas.microsoft.com/office/powerpoint/2010/main" val="2101143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p:txBody>
          <a:bodyPr>
            <a:noAutofit/>
          </a:bodyPr>
          <a:lstStyle/>
          <a:p>
            <a:r>
              <a:rPr lang="en-US" sz="3600" dirty="0"/>
              <a:t>Methods</a:t>
            </a:r>
            <a:endParaRPr lang="en-GB" sz="3600" dirty="0"/>
          </a:p>
        </p:txBody>
      </p:sp>
      <p:sp>
        <p:nvSpPr>
          <p:cNvPr id="3" name="Text Placeholder 2">
            <a:extLst>
              <a:ext uri="{FF2B5EF4-FFF2-40B4-BE49-F238E27FC236}">
                <a16:creationId xmlns:a16="http://schemas.microsoft.com/office/drawing/2014/main" id="{144A9F04-1CC4-2516-7A54-C94A13A88B2A}"/>
              </a:ext>
            </a:extLst>
          </p:cNvPr>
          <p:cNvSpPr>
            <a:spLocks noGrp="1"/>
          </p:cNvSpPr>
          <p:nvPr>
            <p:ph type="body" sz="quarter" idx="32"/>
          </p:nvPr>
        </p:nvSpPr>
        <p:spPr/>
        <p:txBody>
          <a:bodyPr/>
          <a:lstStyle/>
          <a:p>
            <a:r>
              <a:rPr lang="en-US" dirty="0"/>
              <a:t>With a clear goal and time frame in mind, decide which methods you will use: </a:t>
            </a:r>
            <a:endParaRPr lang="en-GB" dirty="0"/>
          </a:p>
        </p:txBody>
      </p:sp>
      <p:sp>
        <p:nvSpPr>
          <p:cNvPr id="2" name="Text Placeholder 1">
            <a:extLst>
              <a:ext uri="{FF2B5EF4-FFF2-40B4-BE49-F238E27FC236}">
                <a16:creationId xmlns:a16="http://schemas.microsoft.com/office/drawing/2014/main" id="{186A9625-430C-174D-31F8-A3043ECF982B}"/>
              </a:ext>
            </a:extLst>
          </p:cNvPr>
          <p:cNvSpPr>
            <a:spLocks noGrp="1"/>
          </p:cNvSpPr>
          <p:nvPr>
            <p:ph type="body" sz="quarter" idx="13"/>
          </p:nvPr>
        </p:nvSpPr>
        <p:spPr>
          <a:xfrm>
            <a:off x="394328" y="1939491"/>
            <a:ext cx="11334122" cy="3851275"/>
          </a:xfrm>
        </p:spPr>
        <p:txBody>
          <a:bodyPr/>
          <a:lstStyle/>
          <a:p>
            <a:r>
              <a:rPr lang="en-US" sz="2000" dirty="0">
                <a:solidFill>
                  <a:schemeClr val="tx2"/>
                </a:solidFill>
              </a:rPr>
              <a:t>Interviews and surveys are the primary ways to collect information:</a:t>
            </a:r>
            <a:endParaRPr lang="en-US" sz="1800" dirty="0"/>
          </a:p>
          <a:p>
            <a:pPr marL="687388" lvl="1" indent="-285750"/>
            <a:r>
              <a:rPr lang="en-US" sz="1800" dirty="0"/>
              <a:t>Surveys assist in collecting data from a great number of people in a time-efficient manner</a:t>
            </a:r>
          </a:p>
          <a:p>
            <a:pPr marL="687388" lvl="1" indent="-285750"/>
            <a:r>
              <a:rPr lang="en-US" sz="1800" dirty="0"/>
              <a:t>Interviews help to gather materials and context from influential stakeholders</a:t>
            </a:r>
          </a:p>
          <a:p>
            <a:endParaRPr lang="en-GB" sz="1800" dirty="0"/>
          </a:p>
          <a:p>
            <a:r>
              <a:rPr lang="en-US" sz="2000" dirty="0">
                <a:solidFill>
                  <a:schemeClr val="tx2"/>
                </a:solidFill>
              </a:rPr>
              <a:t>The key objective is understanding their views on material issues:</a:t>
            </a:r>
            <a:endParaRPr lang="en-US" sz="1800" dirty="0"/>
          </a:p>
          <a:p>
            <a:pPr marL="687388" lvl="1" indent="-285750"/>
            <a:r>
              <a:rPr lang="en-US" sz="1800" dirty="0"/>
              <a:t>How important the issue is</a:t>
            </a:r>
          </a:p>
          <a:p>
            <a:pPr marL="687388" lvl="1" indent="-285750"/>
            <a:r>
              <a:rPr lang="en-US" sz="1800" dirty="0"/>
              <a:t>What are the potential impacts of each issue</a:t>
            </a:r>
          </a:p>
          <a:p>
            <a:pPr marL="687388" lvl="1" indent="-285750"/>
            <a:r>
              <a:rPr lang="en-US" sz="1800" dirty="0"/>
              <a:t>What is their perception of market/client expectations</a:t>
            </a:r>
          </a:p>
          <a:p>
            <a:pPr marL="687388" lvl="1" indent="-285750"/>
            <a:endParaRPr lang="en-US" sz="1800" dirty="0"/>
          </a:p>
          <a:p>
            <a:pPr marL="687388" lvl="1" indent="-285750" algn="ctr">
              <a:buFont typeface="Arial" panose="020B0604020202020204" pitchFamily="34" charset="0"/>
              <a:buChar char="►"/>
            </a:pPr>
            <a:r>
              <a:rPr lang="en-US" sz="1800" b="1" dirty="0">
                <a:solidFill>
                  <a:schemeClr val="tx2"/>
                </a:solidFill>
              </a:rPr>
              <a:t>Define the methodology you will use to score each topic (types of scales, verbatim answers, etc.)</a:t>
            </a:r>
          </a:p>
          <a:p>
            <a:pPr marL="687388" lvl="1" indent="-285750" algn="ctr">
              <a:buFont typeface="Arial" panose="020B0604020202020204" pitchFamily="34" charset="0"/>
              <a:buChar char="►"/>
            </a:pPr>
            <a:r>
              <a:rPr lang="en-US" sz="1800" b="1" dirty="0">
                <a:solidFill>
                  <a:schemeClr val="tx2"/>
                </a:solidFill>
              </a:rPr>
              <a:t>Consider your goal (determine, rank or update) when deciding on methods</a:t>
            </a:r>
          </a:p>
          <a:p>
            <a:endParaRPr lang="en-GB" dirty="0"/>
          </a:p>
        </p:txBody>
      </p:sp>
      <p:sp>
        <p:nvSpPr>
          <p:cNvPr id="4" name="Footer Placeholder 3">
            <a:extLst>
              <a:ext uri="{FF2B5EF4-FFF2-40B4-BE49-F238E27FC236}">
                <a16:creationId xmlns:a16="http://schemas.microsoft.com/office/drawing/2014/main" id="{EB33EE7E-0F78-4E67-94CC-61FDE84E4676}"/>
              </a:ext>
            </a:extLst>
          </p:cNvPr>
          <p:cNvSpPr>
            <a:spLocks noGrp="1"/>
          </p:cNvSpPr>
          <p:nvPr>
            <p:ph type="ftr" sz="quarter" idx="14"/>
          </p:nvPr>
        </p:nvSpPr>
        <p:spPr/>
        <p:txBody>
          <a:bodyPr/>
          <a:lstStyle/>
          <a:p>
            <a:r>
              <a:rPr lang="en-US" noProof="0"/>
              <a:t>TRI ESG Starter Toolkit</a:t>
            </a:r>
          </a:p>
        </p:txBody>
      </p:sp>
    </p:spTree>
    <p:extLst>
      <p:ext uri="{BB962C8B-B14F-4D97-AF65-F5344CB8AC3E}">
        <p14:creationId xmlns:p14="http://schemas.microsoft.com/office/powerpoint/2010/main" val="386504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85375-CF79-199D-B744-3FC66D7220BF}"/>
              </a:ext>
            </a:extLst>
          </p:cNvPr>
          <p:cNvSpPr>
            <a:spLocks noGrp="1"/>
          </p:cNvSpPr>
          <p:nvPr>
            <p:ph type="title"/>
          </p:nvPr>
        </p:nvSpPr>
        <p:spPr>
          <a:xfrm>
            <a:off x="597424" y="485311"/>
            <a:ext cx="9790586" cy="449977"/>
          </a:xfrm>
        </p:spPr>
        <p:txBody>
          <a:bodyPr/>
          <a:lstStyle/>
          <a:p>
            <a:r>
              <a:rPr lang="en-US" dirty="0">
                <a:latin typeface="Arial Black"/>
              </a:rPr>
              <a:t>Research Methodologies Guidance</a:t>
            </a:r>
            <a:endParaRPr lang="en-GB" dirty="0"/>
          </a:p>
        </p:txBody>
      </p:sp>
      <p:grpSp>
        <p:nvGrpSpPr>
          <p:cNvPr id="21" name="Group 20">
            <a:extLst>
              <a:ext uri="{FF2B5EF4-FFF2-40B4-BE49-F238E27FC236}">
                <a16:creationId xmlns:a16="http://schemas.microsoft.com/office/drawing/2014/main" id="{5161D74E-0AC0-31EC-B11B-149850265FD9}"/>
              </a:ext>
            </a:extLst>
          </p:cNvPr>
          <p:cNvGrpSpPr/>
          <p:nvPr/>
        </p:nvGrpSpPr>
        <p:grpSpPr>
          <a:xfrm>
            <a:off x="597424" y="1496858"/>
            <a:ext cx="10990553" cy="3864283"/>
            <a:chOff x="614544" y="2042451"/>
            <a:chExt cx="10990553" cy="3302479"/>
          </a:xfrm>
        </p:grpSpPr>
        <p:sp>
          <p:nvSpPr>
            <p:cNvPr id="22" name="Freeform: Shape 21">
              <a:extLst>
                <a:ext uri="{FF2B5EF4-FFF2-40B4-BE49-F238E27FC236}">
                  <a16:creationId xmlns:a16="http://schemas.microsoft.com/office/drawing/2014/main" id="{C12D789B-8E5D-D31E-3218-7F7CF5AD7329}"/>
                </a:ext>
              </a:extLst>
            </p:cNvPr>
            <p:cNvSpPr/>
            <p:nvPr/>
          </p:nvSpPr>
          <p:spPr>
            <a:xfrm>
              <a:off x="614547" y="2042451"/>
              <a:ext cx="3434547" cy="525141"/>
            </a:xfrm>
            <a:custGeom>
              <a:avLst/>
              <a:gdLst>
                <a:gd name="connsiteX0" fmla="*/ 0 w 3434547"/>
                <a:gd name="connsiteY0" fmla="*/ 52514 h 525141"/>
                <a:gd name="connsiteX1" fmla="*/ 52514 w 3434547"/>
                <a:gd name="connsiteY1" fmla="*/ 0 h 525141"/>
                <a:gd name="connsiteX2" fmla="*/ 3382033 w 3434547"/>
                <a:gd name="connsiteY2" fmla="*/ 0 h 525141"/>
                <a:gd name="connsiteX3" fmla="*/ 3434547 w 3434547"/>
                <a:gd name="connsiteY3" fmla="*/ 52514 h 525141"/>
                <a:gd name="connsiteX4" fmla="*/ 3434547 w 3434547"/>
                <a:gd name="connsiteY4" fmla="*/ 472627 h 525141"/>
                <a:gd name="connsiteX5" fmla="*/ 3382033 w 3434547"/>
                <a:gd name="connsiteY5" fmla="*/ 525141 h 525141"/>
                <a:gd name="connsiteX6" fmla="*/ 52514 w 3434547"/>
                <a:gd name="connsiteY6" fmla="*/ 525141 h 525141"/>
                <a:gd name="connsiteX7" fmla="*/ 0 w 3434547"/>
                <a:gd name="connsiteY7" fmla="*/ 472627 h 525141"/>
                <a:gd name="connsiteX8" fmla="*/ 0 w 3434547"/>
                <a:gd name="connsiteY8" fmla="*/ 52514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47" h="525141">
                  <a:moveTo>
                    <a:pt x="0" y="52514"/>
                  </a:moveTo>
                  <a:cubicBezTo>
                    <a:pt x="0" y="23511"/>
                    <a:pt x="23511" y="0"/>
                    <a:pt x="52514" y="0"/>
                  </a:cubicBezTo>
                  <a:lnTo>
                    <a:pt x="3382033" y="0"/>
                  </a:lnTo>
                  <a:cubicBezTo>
                    <a:pt x="3411036" y="0"/>
                    <a:pt x="3434547" y="23511"/>
                    <a:pt x="3434547" y="52514"/>
                  </a:cubicBezTo>
                  <a:lnTo>
                    <a:pt x="3434547" y="472627"/>
                  </a:lnTo>
                  <a:cubicBezTo>
                    <a:pt x="3434547" y="501630"/>
                    <a:pt x="3411036" y="525141"/>
                    <a:pt x="3382033" y="525141"/>
                  </a:cubicBezTo>
                  <a:lnTo>
                    <a:pt x="52514" y="525141"/>
                  </a:lnTo>
                  <a:cubicBezTo>
                    <a:pt x="23511" y="525141"/>
                    <a:pt x="0" y="501630"/>
                    <a:pt x="0" y="472627"/>
                  </a:cubicBezTo>
                  <a:lnTo>
                    <a:pt x="0" y="525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816" tIns="49671" rIns="66816" bIns="49671" numCol="1" spcCol="1270" anchor="ctr" anchorCtr="0">
              <a:noAutofit/>
            </a:bodyPr>
            <a:lstStyle/>
            <a:p>
              <a:pPr marL="0" lvl="0" indent="0" algn="ctr" defTabSz="1200150">
                <a:lnSpc>
                  <a:spcPct val="90000"/>
                </a:lnSpc>
                <a:spcBef>
                  <a:spcPct val="0"/>
                </a:spcBef>
                <a:spcAft>
                  <a:spcPct val="35000"/>
                </a:spcAft>
                <a:buNone/>
              </a:pPr>
              <a:r>
                <a:rPr lang="en-US" sz="2700" kern="1200" dirty="0"/>
                <a:t>Surveys</a:t>
              </a:r>
              <a:endParaRPr lang="en-GB" sz="2700" kern="1200" dirty="0"/>
            </a:p>
          </p:txBody>
        </p:sp>
        <p:sp>
          <p:nvSpPr>
            <p:cNvPr id="24" name="Freeform: Shape 23">
              <a:extLst>
                <a:ext uri="{FF2B5EF4-FFF2-40B4-BE49-F238E27FC236}">
                  <a16:creationId xmlns:a16="http://schemas.microsoft.com/office/drawing/2014/main" id="{661C9EE6-A7B4-D2A6-DF5E-B778C2799728}"/>
                </a:ext>
              </a:extLst>
            </p:cNvPr>
            <p:cNvSpPr/>
            <p:nvPr/>
          </p:nvSpPr>
          <p:spPr>
            <a:xfrm>
              <a:off x="614547" y="2654629"/>
              <a:ext cx="3434547" cy="540120"/>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Effective way to collect metrics from a large amount of stakeholders  </a:t>
              </a:r>
              <a:endParaRPr lang="en-GB" sz="1400" kern="1200" dirty="0"/>
            </a:p>
          </p:txBody>
        </p:sp>
        <p:sp>
          <p:nvSpPr>
            <p:cNvPr id="26" name="Freeform: Shape 25">
              <a:extLst>
                <a:ext uri="{FF2B5EF4-FFF2-40B4-BE49-F238E27FC236}">
                  <a16:creationId xmlns:a16="http://schemas.microsoft.com/office/drawing/2014/main" id="{4225709A-9EA0-37BD-8735-0E9FA294433E}"/>
                </a:ext>
              </a:extLst>
            </p:cNvPr>
            <p:cNvSpPr/>
            <p:nvPr/>
          </p:nvSpPr>
          <p:spPr>
            <a:xfrm>
              <a:off x="614547" y="3242787"/>
              <a:ext cx="3434547" cy="540120"/>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Data is more limited and less detailed than interviews </a:t>
              </a:r>
              <a:endParaRPr lang="en-GB" sz="1400" kern="1200" dirty="0"/>
            </a:p>
          </p:txBody>
        </p:sp>
        <p:sp>
          <p:nvSpPr>
            <p:cNvPr id="28" name="Freeform: Shape 27">
              <a:extLst>
                <a:ext uri="{FF2B5EF4-FFF2-40B4-BE49-F238E27FC236}">
                  <a16:creationId xmlns:a16="http://schemas.microsoft.com/office/drawing/2014/main" id="{08E1669C-D0DC-5CA9-8E94-438CF524CB40}"/>
                </a:ext>
              </a:extLst>
            </p:cNvPr>
            <p:cNvSpPr/>
            <p:nvPr/>
          </p:nvSpPr>
          <p:spPr>
            <a:xfrm>
              <a:off x="614545" y="3830945"/>
              <a:ext cx="3434547" cy="627305"/>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Ideal for scales (1-10, 1-7 or 1-5) and closed questions to determine the importance of different ESG topics  </a:t>
              </a:r>
              <a:endParaRPr lang="en-GB" sz="1400" kern="1200" dirty="0"/>
            </a:p>
          </p:txBody>
        </p:sp>
        <p:sp>
          <p:nvSpPr>
            <p:cNvPr id="30" name="Freeform: Shape 29">
              <a:extLst>
                <a:ext uri="{FF2B5EF4-FFF2-40B4-BE49-F238E27FC236}">
                  <a16:creationId xmlns:a16="http://schemas.microsoft.com/office/drawing/2014/main" id="{97A6C918-5368-65FD-B325-90462A2CB43C}"/>
                </a:ext>
              </a:extLst>
            </p:cNvPr>
            <p:cNvSpPr/>
            <p:nvPr/>
          </p:nvSpPr>
          <p:spPr>
            <a:xfrm>
              <a:off x="614544" y="4549592"/>
              <a:ext cx="3434547" cy="627305"/>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Ideally uses specialized software but for small-scale initiatives, open-source mini-surveys or even emails can suffice</a:t>
              </a:r>
              <a:endParaRPr lang="en-GB" sz="1400" kern="1200" dirty="0"/>
            </a:p>
          </p:txBody>
        </p:sp>
        <p:sp>
          <p:nvSpPr>
            <p:cNvPr id="31" name="Freeform: Shape 30">
              <a:extLst>
                <a:ext uri="{FF2B5EF4-FFF2-40B4-BE49-F238E27FC236}">
                  <a16:creationId xmlns:a16="http://schemas.microsoft.com/office/drawing/2014/main" id="{B826B34D-85C8-B270-F5EE-35B4A8E9609D}"/>
                </a:ext>
              </a:extLst>
            </p:cNvPr>
            <p:cNvSpPr/>
            <p:nvPr/>
          </p:nvSpPr>
          <p:spPr>
            <a:xfrm>
              <a:off x="4392548" y="2042451"/>
              <a:ext cx="3434547" cy="525141"/>
            </a:xfrm>
            <a:custGeom>
              <a:avLst/>
              <a:gdLst>
                <a:gd name="connsiteX0" fmla="*/ 0 w 3434547"/>
                <a:gd name="connsiteY0" fmla="*/ 52514 h 525141"/>
                <a:gd name="connsiteX1" fmla="*/ 52514 w 3434547"/>
                <a:gd name="connsiteY1" fmla="*/ 0 h 525141"/>
                <a:gd name="connsiteX2" fmla="*/ 3382033 w 3434547"/>
                <a:gd name="connsiteY2" fmla="*/ 0 h 525141"/>
                <a:gd name="connsiteX3" fmla="*/ 3434547 w 3434547"/>
                <a:gd name="connsiteY3" fmla="*/ 52514 h 525141"/>
                <a:gd name="connsiteX4" fmla="*/ 3434547 w 3434547"/>
                <a:gd name="connsiteY4" fmla="*/ 472627 h 525141"/>
                <a:gd name="connsiteX5" fmla="*/ 3382033 w 3434547"/>
                <a:gd name="connsiteY5" fmla="*/ 525141 h 525141"/>
                <a:gd name="connsiteX6" fmla="*/ 52514 w 3434547"/>
                <a:gd name="connsiteY6" fmla="*/ 525141 h 525141"/>
                <a:gd name="connsiteX7" fmla="*/ 0 w 3434547"/>
                <a:gd name="connsiteY7" fmla="*/ 472627 h 525141"/>
                <a:gd name="connsiteX8" fmla="*/ 0 w 3434547"/>
                <a:gd name="connsiteY8" fmla="*/ 52514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47" h="525141">
                  <a:moveTo>
                    <a:pt x="0" y="52514"/>
                  </a:moveTo>
                  <a:cubicBezTo>
                    <a:pt x="0" y="23511"/>
                    <a:pt x="23511" y="0"/>
                    <a:pt x="52514" y="0"/>
                  </a:cubicBezTo>
                  <a:lnTo>
                    <a:pt x="3382033" y="0"/>
                  </a:lnTo>
                  <a:cubicBezTo>
                    <a:pt x="3411036" y="0"/>
                    <a:pt x="3434547" y="23511"/>
                    <a:pt x="3434547" y="52514"/>
                  </a:cubicBezTo>
                  <a:lnTo>
                    <a:pt x="3434547" y="472627"/>
                  </a:lnTo>
                  <a:cubicBezTo>
                    <a:pt x="3434547" y="501630"/>
                    <a:pt x="3411036" y="525141"/>
                    <a:pt x="3382033" y="525141"/>
                  </a:cubicBezTo>
                  <a:lnTo>
                    <a:pt x="52514" y="525141"/>
                  </a:lnTo>
                  <a:cubicBezTo>
                    <a:pt x="23511" y="525141"/>
                    <a:pt x="0" y="501630"/>
                    <a:pt x="0" y="472627"/>
                  </a:cubicBezTo>
                  <a:lnTo>
                    <a:pt x="0" y="525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816" tIns="49671" rIns="66816" bIns="49671" numCol="1" spcCol="1270" anchor="ctr" anchorCtr="0">
              <a:noAutofit/>
            </a:bodyPr>
            <a:lstStyle/>
            <a:p>
              <a:pPr marL="0" lvl="0" indent="0" algn="ctr" defTabSz="1200150">
                <a:lnSpc>
                  <a:spcPct val="90000"/>
                </a:lnSpc>
                <a:spcBef>
                  <a:spcPct val="0"/>
                </a:spcBef>
                <a:spcAft>
                  <a:spcPct val="35000"/>
                </a:spcAft>
                <a:buNone/>
              </a:pPr>
              <a:r>
                <a:rPr lang="en-US" sz="2700" kern="1200"/>
                <a:t>Interviews</a:t>
              </a:r>
              <a:endParaRPr lang="en-GB" sz="2700" kern="1200"/>
            </a:p>
          </p:txBody>
        </p:sp>
        <p:sp>
          <p:nvSpPr>
            <p:cNvPr id="33" name="Freeform: Shape 32">
              <a:extLst>
                <a:ext uri="{FF2B5EF4-FFF2-40B4-BE49-F238E27FC236}">
                  <a16:creationId xmlns:a16="http://schemas.microsoft.com/office/drawing/2014/main" id="{4E2CCF56-F4C8-8BD6-64DB-F3D25AEBE540}"/>
                </a:ext>
              </a:extLst>
            </p:cNvPr>
            <p:cNvSpPr/>
            <p:nvPr/>
          </p:nvSpPr>
          <p:spPr>
            <a:xfrm>
              <a:off x="4392545" y="2654629"/>
              <a:ext cx="3434548" cy="734019"/>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Require more resources and will hence include fewer stakeholders but provide the richest data</a:t>
              </a:r>
              <a:endParaRPr lang="en-GB" sz="1400" kern="1200" dirty="0"/>
            </a:p>
          </p:txBody>
        </p:sp>
        <p:sp>
          <p:nvSpPr>
            <p:cNvPr id="35" name="Freeform: Shape 34">
              <a:extLst>
                <a:ext uri="{FF2B5EF4-FFF2-40B4-BE49-F238E27FC236}">
                  <a16:creationId xmlns:a16="http://schemas.microsoft.com/office/drawing/2014/main" id="{FD049560-DE39-9AE5-3E6E-E55380782D8D}"/>
                </a:ext>
              </a:extLst>
            </p:cNvPr>
            <p:cNvSpPr/>
            <p:nvPr/>
          </p:nvSpPr>
          <p:spPr>
            <a:xfrm>
              <a:off x="4392545" y="3429000"/>
              <a:ext cx="3434548" cy="540120"/>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Includes open-ended questions designed to get detailed answers from respondents</a:t>
              </a:r>
              <a:endParaRPr lang="en-GB" sz="1400" kern="1200" dirty="0"/>
            </a:p>
          </p:txBody>
        </p:sp>
        <p:sp>
          <p:nvSpPr>
            <p:cNvPr id="37" name="Freeform: Shape 36">
              <a:extLst>
                <a:ext uri="{FF2B5EF4-FFF2-40B4-BE49-F238E27FC236}">
                  <a16:creationId xmlns:a16="http://schemas.microsoft.com/office/drawing/2014/main" id="{977F3157-E460-FB24-FCD4-C7F2EBF014F2}"/>
                </a:ext>
              </a:extLst>
            </p:cNvPr>
            <p:cNvSpPr/>
            <p:nvPr/>
          </p:nvSpPr>
          <p:spPr>
            <a:xfrm>
              <a:off x="4392545" y="4009472"/>
              <a:ext cx="3434548" cy="540120"/>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Will require working through long verbatim answers and analyzing them </a:t>
              </a:r>
              <a:endParaRPr lang="en-GB" sz="1400" kern="1200" dirty="0"/>
            </a:p>
          </p:txBody>
        </p:sp>
        <p:sp>
          <p:nvSpPr>
            <p:cNvPr id="39" name="Freeform: Shape 38">
              <a:extLst>
                <a:ext uri="{FF2B5EF4-FFF2-40B4-BE49-F238E27FC236}">
                  <a16:creationId xmlns:a16="http://schemas.microsoft.com/office/drawing/2014/main" id="{DBBBDCBF-CCEF-3C00-D68A-EF15EB272428}"/>
                </a:ext>
              </a:extLst>
            </p:cNvPr>
            <p:cNvSpPr/>
            <p:nvPr/>
          </p:nvSpPr>
          <p:spPr>
            <a:xfrm>
              <a:off x="4392545" y="4610911"/>
              <a:ext cx="3434548" cy="734019"/>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Person experienced in conducting qualitative interviews should navigate this conversation</a:t>
              </a:r>
              <a:endParaRPr lang="en-GB" sz="1400" kern="1200" dirty="0"/>
            </a:p>
          </p:txBody>
        </p:sp>
        <p:sp>
          <p:nvSpPr>
            <p:cNvPr id="40" name="Freeform: Shape 39">
              <a:extLst>
                <a:ext uri="{FF2B5EF4-FFF2-40B4-BE49-F238E27FC236}">
                  <a16:creationId xmlns:a16="http://schemas.microsoft.com/office/drawing/2014/main" id="{676553B1-7B81-CF76-B3DA-B51D9AF4AD11}"/>
                </a:ext>
              </a:extLst>
            </p:cNvPr>
            <p:cNvSpPr/>
            <p:nvPr/>
          </p:nvSpPr>
          <p:spPr>
            <a:xfrm>
              <a:off x="8170550" y="2042451"/>
              <a:ext cx="3434547" cy="525141"/>
            </a:xfrm>
            <a:custGeom>
              <a:avLst/>
              <a:gdLst>
                <a:gd name="connsiteX0" fmla="*/ 0 w 3434547"/>
                <a:gd name="connsiteY0" fmla="*/ 52514 h 525141"/>
                <a:gd name="connsiteX1" fmla="*/ 52514 w 3434547"/>
                <a:gd name="connsiteY1" fmla="*/ 0 h 525141"/>
                <a:gd name="connsiteX2" fmla="*/ 3382033 w 3434547"/>
                <a:gd name="connsiteY2" fmla="*/ 0 h 525141"/>
                <a:gd name="connsiteX3" fmla="*/ 3434547 w 3434547"/>
                <a:gd name="connsiteY3" fmla="*/ 52514 h 525141"/>
                <a:gd name="connsiteX4" fmla="*/ 3434547 w 3434547"/>
                <a:gd name="connsiteY4" fmla="*/ 472627 h 525141"/>
                <a:gd name="connsiteX5" fmla="*/ 3382033 w 3434547"/>
                <a:gd name="connsiteY5" fmla="*/ 525141 h 525141"/>
                <a:gd name="connsiteX6" fmla="*/ 52514 w 3434547"/>
                <a:gd name="connsiteY6" fmla="*/ 525141 h 525141"/>
                <a:gd name="connsiteX7" fmla="*/ 0 w 3434547"/>
                <a:gd name="connsiteY7" fmla="*/ 472627 h 525141"/>
                <a:gd name="connsiteX8" fmla="*/ 0 w 3434547"/>
                <a:gd name="connsiteY8" fmla="*/ 52514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47" h="525141">
                  <a:moveTo>
                    <a:pt x="0" y="52514"/>
                  </a:moveTo>
                  <a:cubicBezTo>
                    <a:pt x="0" y="23511"/>
                    <a:pt x="23511" y="0"/>
                    <a:pt x="52514" y="0"/>
                  </a:cubicBezTo>
                  <a:lnTo>
                    <a:pt x="3382033" y="0"/>
                  </a:lnTo>
                  <a:cubicBezTo>
                    <a:pt x="3411036" y="0"/>
                    <a:pt x="3434547" y="23511"/>
                    <a:pt x="3434547" y="52514"/>
                  </a:cubicBezTo>
                  <a:lnTo>
                    <a:pt x="3434547" y="472627"/>
                  </a:lnTo>
                  <a:cubicBezTo>
                    <a:pt x="3434547" y="501630"/>
                    <a:pt x="3411036" y="525141"/>
                    <a:pt x="3382033" y="525141"/>
                  </a:cubicBezTo>
                  <a:lnTo>
                    <a:pt x="52514" y="525141"/>
                  </a:lnTo>
                  <a:cubicBezTo>
                    <a:pt x="23511" y="525141"/>
                    <a:pt x="0" y="501630"/>
                    <a:pt x="0" y="472627"/>
                  </a:cubicBezTo>
                  <a:lnTo>
                    <a:pt x="0" y="525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816" tIns="49671" rIns="66816" bIns="49671" numCol="1" spcCol="1270" anchor="ctr" anchorCtr="0">
              <a:noAutofit/>
            </a:bodyPr>
            <a:lstStyle/>
            <a:p>
              <a:pPr marL="0" lvl="0" indent="0" algn="ctr" defTabSz="1200150">
                <a:lnSpc>
                  <a:spcPct val="90000"/>
                </a:lnSpc>
                <a:spcBef>
                  <a:spcPct val="0"/>
                </a:spcBef>
                <a:spcAft>
                  <a:spcPct val="35000"/>
                </a:spcAft>
                <a:buNone/>
              </a:pPr>
              <a:r>
                <a:rPr lang="en-US" sz="2700" kern="1200"/>
                <a:t>Surveys &amp; Interviews</a:t>
              </a:r>
              <a:endParaRPr lang="en-GB" sz="2700" kern="1200"/>
            </a:p>
          </p:txBody>
        </p:sp>
        <p:sp>
          <p:nvSpPr>
            <p:cNvPr id="42" name="Freeform: Shape 41">
              <a:extLst>
                <a:ext uri="{FF2B5EF4-FFF2-40B4-BE49-F238E27FC236}">
                  <a16:creationId xmlns:a16="http://schemas.microsoft.com/office/drawing/2014/main" id="{ECFC6ABC-1E47-EA29-9F34-250CA179289A}"/>
                </a:ext>
              </a:extLst>
            </p:cNvPr>
            <p:cNvSpPr/>
            <p:nvPr/>
          </p:nvSpPr>
          <p:spPr>
            <a:xfrm>
              <a:off x="8170543" y="2654629"/>
              <a:ext cx="3434547" cy="461595"/>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Advanced programs combine methodologies</a:t>
              </a:r>
              <a:endParaRPr lang="en-GB" sz="1400" kern="1200" dirty="0"/>
            </a:p>
          </p:txBody>
        </p:sp>
        <p:sp>
          <p:nvSpPr>
            <p:cNvPr id="44" name="Freeform: Shape 43">
              <a:extLst>
                <a:ext uri="{FF2B5EF4-FFF2-40B4-BE49-F238E27FC236}">
                  <a16:creationId xmlns:a16="http://schemas.microsoft.com/office/drawing/2014/main" id="{2B2AB031-D83F-B7A0-356A-F28A95D76DB1}"/>
                </a:ext>
              </a:extLst>
            </p:cNvPr>
            <p:cNvSpPr/>
            <p:nvPr/>
          </p:nvSpPr>
          <p:spPr>
            <a:xfrm>
              <a:off x="8170542" y="3203261"/>
              <a:ext cx="3434547" cy="958723"/>
            </a:xfrm>
            <a:custGeom>
              <a:avLst/>
              <a:gdLst>
                <a:gd name="connsiteX0" fmla="*/ 0 w 2877897"/>
                <a:gd name="connsiteY0" fmla="*/ 87541 h 525141"/>
                <a:gd name="connsiteX1" fmla="*/ 87541 w 2877897"/>
                <a:gd name="connsiteY1" fmla="*/ 0 h 525141"/>
                <a:gd name="connsiteX2" fmla="*/ 2790356 w 2877897"/>
                <a:gd name="connsiteY2" fmla="*/ 0 h 525141"/>
                <a:gd name="connsiteX3" fmla="*/ 2877897 w 2877897"/>
                <a:gd name="connsiteY3" fmla="*/ 87541 h 525141"/>
                <a:gd name="connsiteX4" fmla="*/ 2877897 w 2877897"/>
                <a:gd name="connsiteY4" fmla="*/ 437600 h 525141"/>
                <a:gd name="connsiteX5" fmla="*/ 2790356 w 2877897"/>
                <a:gd name="connsiteY5" fmla="*/ 525141 h 525141"/>
                <a:gd name="connsiteX6" fmla="*/ 87541 w 2877897"/>
                <a:gd name="connsiteY6" fmla="*/ 525141 h 525141"/>
                <a:gd name="connsiteX7" fmla="*/ 0 w 2877897"/>
                <a:gd name="connsiteY7" fmla="*/ 437600 h 525141"/>
                <a:gd name="connsiteX8" fmla="*/ 0 w 2877897"/>
                <a:gd name="connsiteY8" fmla="*/ 87541 h 5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897" h="525141">
                  <a:moveTo>
                    <a:pt x="0" y="87541"/>
                  </a:moveTo>
                  <a:cubicBezTo>
                    <a:pt x="0" y="39193"/>
                    <a:pt x="39193" y="0"/>
                    <a:pt x="87541" y="0"/>
                  </a:cubicBezTo>
                  <a:lnTo>
                    <a:pt x="2790356" y="0"/>
                  </a:lnTo>
                  <a:cubicBezTo>
                    <a:pt x="2838704" y="0"/>
                    <a:pt x="2877897" y="39193"/>
                    <a:pt x="2877897" y="87541"/>
                  </a:cubicBezTo>
                  <a:lnTo>
                    <a:pt x="2877897" y="437600"/>
                  </a:lnTo>
                  <a:cubicBezTo>
                    <a:pt x="2877897" y="485948"/>
                    <a:pt x="2838704" y="525141"/>
                    <a:pt x="2790356" y="525141"/>
                  </a:cubicBezTo>
                  <a:lnTo>
                    <a:pt x="87541" y="525141"/>
                  </a:lnTo>
                  <a:cubicBezTo>
                    <a:pt x="39193" y="525141"/>
                    <a:pt x="0" y="485948"/>
                    <a:pt x="0" y="437600"/>
                  </a:cubicBezTo>
                  <a:lnTo>
                    <a:pt x="0" y="87541"/>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424" tIns="75424" rIns="75424" bIns="75424" numCol="1" spcCol="1270" anchor="ctr" anchorCtr="0">
              <a:spAutoFit/>
            </a:bodyPr>
            <a:lstStyle/>
            <a:p>
              <a:pPr marL="0" lvl="0" indent="0" algn="ctr" defTabSz="311150">
                <a:lnSpc>
                  <a:spcPct val="90000"/>
                </a:lnSpc>
                <a:spcBef>
                  <a:spcPct val="0"/>
                </a:spcBef>
                <a:spcAft>
                  <a:spcPct val="35000"/>
                </a:spcAft>
                <a:buNone/>
              </a:pPr>
              <a:r>
                <a:rPr lang="en-US" sz="1400" kern="1200" dirty="0"/>
                <a:t>Allows to cover many stakeholders to create a large data set while focusing interviews on key stakeholders, adding in-depth qualitative data to complement the quantitative numbers</a:t>
              </a:r>
              <a:endParaRPr lang="en-GB" sz="1400" kern="1200" dirty="0"/>
            </a:p>
          </p:txBody>
        </p:sp>
      </p:grpSp>
    </p:spTree>
    <p:extLst>
      <p:ext uri="{BB962C8B-B14F-4D97-AF65-F5344CB8AC3E}">
        <p14:creationId xmlns:p14="http://schemas.microsoft.com/office/powerpoint/2010/main" val="41905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8E64-332D-D007-42F2-0D7BB296125F}"/>
              </a:ext>
            </a:extLst>
          </p:cNvPr>
          <p:cNvSpPr>
            <a:spLocks noGrp="1"/>
          </p:cNvSpPr>
          <p:nvPr>
            <p:ph type="title"/>
          </p:nvPr>
        </p:nvSpPr>
        <p:spPr>
          <a:xfrm>
            <a:off x="520700" y="900001"/>
            <a:ext cx="3787775" cy="609398"/>
          </a:xfrm>
        </p:spPr>
        <p:txBody>
          <a:bodyPr wrap="square" anchor="t">
            <a:normAutofit/>
          </a:bodyPr>
          <a:lstStyle/>
          <a:p>
            <a:r>
              <a:rPr lang="en-US" dirty="0"/>
              <a:t>Summarize results and identify trends</a:t>
            </a:r>
            <a:endParaRPr lang="en-GB" dirty="0"/>
          </a:p>
        </p:txBody>
      </p:sp>
      <p:sp>
        <p:nvSpPr>
          <p:cNvPr id="4" name="Text Placeholder 3">
            <a:extLst>
              <a:ext uri="{FF2B5EF4-FFF2-40B4-BE49-F238E27FC236}">
                <a16:creationId xmlns:a16="http://schemas.microsoft.com/office/drawing/2014/main" id="{E686C0C6-FDE6-D419-E8A6-49E321F7C7B0}"/>
              </a:ext>
            </a:extLst>
          </p:cNvPr>
          <p:cNvSpPr>
            <a:spLocks noGrp="1"/>
          </p:cNvSpPr>
          <p:nvPr>
            <p:ph type="body" sz="quarter" idx="27"/>
          </p:nvPr>
        </p:nvSpPr>
        <p:spPr>
          <a:xfrm>
            <a:off x="526609" y="1874900"/>
            <a:ext cx="3781866" cy="4302875"/>
          </a:xfrm>
        </p:spPr>
        <p:txBody>
          <a:bodyPr anchor="t">
            <a:normAutofit/>
          </a:bodyPr>
          <a:lstStyle/>
          <a:p>
            <a:pPr marL="285750" indent="-285750">
              <a:lnSpc>
                <a:spcPct val="90000"/>
              </a:lnSpc>
              <a:buFont typeface="Arial" panose="020B0604020202020204" pitchFamily="34" charset="0"/>
              <a:buChar char="•"/>
            </a:pPr>
            <a:r>
              <a:rPr lang="en-US" dirty="0"/>
              <a:t>Review your findings and identify gaps and opportunities</a:t>
            </a:r>
          </a:p>
          <a:p>
            <a:pPr marL="285750" indent="-285750">
              <a:lnSpc>
                <a:spcPct val="90000"/>
              </a:lnSpc>
              <a:buFont typeface="Arial" panose="020B0604020202020204" pitchFamily="34" charset="0"/>
              <a:buChar char="•"/>
            </a:pPr>
            <a:r>
              <a:rPr lang="en-US" dirty="0"/>
              <a:t>If you have managed to engage a large number of stakeholders, dividing them into categories can be a valuable exercise (for example based on importance, internal vs external, management vs employee etc.)</a:t>
            </a:r>
          </a:p>
          <a:p>
            <a:pPr marL="285750" indent="-285750">
              <a:lnSpc>
                <a:spcPct val="90000"/>
              </a:lnSpc>
              <a:buFont typeface="Arial" panose="020B0604020202020204" pitchFamily="34" charset="0"/>
              <a:buChar char="•"/>
            </a:pPr>
            <a:r>
              <a:rPr lang="en-US" dirty="0"/>
              <a:t>Summarize what is important for each stakeholder group</a:t>
            </a:r>
          </a:p>
          <a:p>
            <a:pPr marL="285750" indent="-285750">
              <a:lnSpc>
                <a:spcPct val="90000"/>
              </a:lnSpc>
              <a:buFont typeface="Arial" panose="020B0604020202020204" pitchFamily="34" charset="0"/>
              <a:buChar char="•"/>
            </a:pPr>
            <a:r>
              <a:rPr lang="en-US" dirty="0"/>
              <a:t>Visualize the scoring stakeholders gave compared to importance of business in a materiality matrix </a:t>
            </a:r>
          </a:p>
          <a:p>
            <a:pPr marL="285750" indent="-285750">
              <a:lnSpc>
                <a:spcPct val="90000"/>
              </a:lnSpc>
              <a:buFont typeface="Arial" panose="020B0604020202020204" pitchFamily="34" charset="0"/>
              <a:buChar char="►"/>
            </a:pPr>
            <a:r>
              <a:rPr lang="en-US" dirty="0">
                <a:solidFill>
                  <a:schemeClr val="accent1"/>
                </a:solidFill>
              </a:rPr>
              <a:t>Share results with key stakeholders and consider gathering additional feedback on the results before sharing more widely. </a:t>
            </a:r>
          </a:p>
        </p:txBody>
      </p:sp>
      <p:sp>
        <p:nvSpPr>
          <p:cNvPr id="6" name="Footer Placeholder 5">
            <a:extLst>
              <a:ext uri="{FF2B5EF4-FFF2-40B4-BE49-F238E27FC236}">
                <a16:creationId xmlns:a16="http://schemas.microsoft.com/office/drawing/2014/main" id="{672F5AB7-3E2D-8E26-1FF6-1C0D6F5DA9D8}"/>
              </a:ext>
            </a:extLst>
          </p:cNvPr>
          <p:cNvSpPr>
            <a:spLocks noGrp="1"/>
          </p:cNvSpPr>
          <p:nvPr>
            <p:ph type="ftr" sz="quarter" idx="14"/>
          </p:nvPr>
        </p:nvSpPr>
        <p:spPr>
          <a:xfrm>
            <a:off x="547874" y="6555265"/>
            <a:ext cx="4114800" cy="170582"/>
          </a:xfrm>
        </p:spPr>
        <p:txBody>
          <a:bodyPr anchor="b">
            <a:normAutofit/>
          </a:bodyPr>
          <a:lstStyle/>
          <a:p>
            <a:pPr>
              <a:spcAft>
                <a:spcPts val="600"/>
              </a:spcAft>
            </a:pPr>
            <a:r>
              <a:rPr lang="en-US" noProof="0"/>
              <a:t>TRI ESG Starter Toolkit</a:t>
            </a:r>
          </a:p>
        </p:txBody>
      </p:sp>
      <p:grpSp>
        <p:nvGrpSpPr>
          <p:cNvPr id="5" name="Group 4">
            <a:extLst>
              <a:ext uri="{FF2B5EF4-FFF2-40B4-BE49-F238E27FC236}">
                <a16:creationId xmlns:a16="http://schemas.microsoft.com/office/drawing/2014/main" id="{A67084C9-8098-C5B1-43C6-EA108CCCCAD4}"/>
              </a:ext>
            </a:extLst>
          </p:cNvPr>
          <p:cNvGrpSpPr/>
          <p:nvPr/>
        </p:nvGrpSpPr>
        <p:grpSpPr>
          <a:xfrm>
            <a:off x="5099609" y="1204700"/>
            <a:ext cx="6697731" cy="4148250"/>
            <a:chOff x="5099609" y="1204700"/>
            <a:chExt cx="6697731" cy="4148250"/>
          </a:xfrm>
        </p:grpSpPr>
        <p:graphicFrame>
          <p:nvGraphicFramePr>
            <p:cNvPr id="14" name="Chart 13">
              <a:extLst>
                <a:ext uri="{FF2B5EF4-FFF2-40B4-BE49-F238E27FC236}">
                  <a16:creationId xmlns:a16="http://schemas.microsoft.com/office/drawing/2014/main" id="{5CA046B3-67F5-9A86-A6FB-6D4148DB53C1}"/>
                </a:ext>
              </a:extLst>
            </p:cNvPr>
            <p:cNvGraphicFramePr/>
            <p:nvPr>
              <p:extLst>
                <p:ext uri="{D42A27DB-BD31-4B8C-83A1-F6EECF244321}">
                  <p14:modId xmlns:p14="http://schemas.microsoft.com/office/powerpoint/2010/main" val="1185141849"/>
                </p:ext>
              </p:extLst>
            </p:nvPr>
          </p:nvGraphicFramePr>
          <p:xfrm>
            <a:off x="5099609" y="1719734"/>
            <a:ext cx="6565782" cy="3633216"/>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95BBFE66-F17D-F35E-4551-2D4B49626ACD}"/>
                </a:ext>
              </a:extLst>
            </p:cNvPr>
            <p:cNvCxnSpPr>
              <a:cxnSpLocks/>
            </p:cNvCxnSpPr>
            <p:nvPr/>
          </p:nvCxnSpPr>
          <p:spPr>
            <a:xfrm>
              <a:off x="8413471" y="1866799"/>
              <a:ext cx="0" cy="313815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0A67F230-6AC8-C038-7B83-73E2FCE67BF6}"/>
                </a:ext>
              </a:extLst>
            </p:cNvPr>
            <p:cNvSpPr txBox="1">
              <a:spLocks/>
            </p:cNvSpPr>
            <p:nvPr/>
          </p:nvSpPr>
          <p:spPr>
            <a:xfrm>
              <a:off x="5099609" y="1204700"/>
              <a:ext cx="6046742" cy="609398"/>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2200" b="1" i="0" kern="1200" spc="-50" baseline="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accent1"/>
                  </a:solidFill>
                </a:rPr>
                <a:t>Sample Materiality Matrix</a:t>
              </a:r>
              <a:endParaRPr lang="en-GB" dirty="0">
                <a:solidFill>
                  <a:schemeClr val="accent1"/>
                </a:solidFill>
              </a:endParaRPr>
            </a:p>
          </p:txBody>
        </p:sp>
        <p:sp>
          <p:nvSpPr>
            <p:cNvPr id="3" name="TextBox 2">
              <a:extLst>
                <a:ext uri="{FF2B5EF4-FFF2-40B4-BE49-F238E27FC236}">
                  <a16:creationId xmlns:a16="http://schemas.microsoft.com/office/drawing/2014/main" id="{80E68024-4285-2767-21FF-7D2A532F1A27}"/>
                </a:ext>
              </a:extLst>
            </p:cNvPr>
            <p:cNvSpPr txBox="1"/>
            <p:nvPr/>
          </p:nvSpPr>
          <p:spPr>
            <a:xfrm>
              <a:off x="6582024" y="2655514"/>
              <a:ext cx="1254384" cy="246221"/>
            </a:xfrm>
            <a:prstGeom prst="rect">
              <a:avLst/>
            </a:prstGeom>
            <a:noFill/>
          </p:spPr>
          <p:txBody>
            <a:bodyPr wrap="square" rtlCol="0">
              <a:spAutoFit/>
            </a:bodyPr>
            <a:lstStyle/>
            <a:p>
              <a:pPr lvl="0"/>
              <a:r>
                <a:rPr lang="en-GB" sz="1000" dirty="0">
                  <a:solidFill>
                    <a:schemeClr val="bg1"/>
                  </a:solidFill>
                </a:rPr>
                <a:t>Waste Disposal</a:t>
              </a:r>
            </a:p>
          </p:txBody>
        </p:sp>
        <p:sp>
          <p:nvSpPr>
            <p:cNvPr id="9" name="TextBox 8">
              <a:extLst>
                <a:ext uri="{FF2B5EF4-FFF2-40B4-BE49-F238E27FC236}">
                  <a16:creationId xmlns:a16="http://schemas.microsoft.com/office/drawing/2014/main" id="{513A7A7A-8F2C-BA2C-2139-D307F840A009}"/>
                </a:ext>
              </a:extLst>
            </p:cNvPr>
            <p:cNvSpPr txBox="1"/>
            <p:nvPr/>
          </p:nvSpPr>
          <p:spPr>
            <a:xfrm>
              <a:off x="8382500" y="3168025"/>
              <a:ext cx="3414840" cy="276999"/>
            </a:xfrm>
            <a:prstGeom prst="rect">
              <a:avLst/>
            </a:prstGeom>
            <a:noFill/>
          </p:spPr>
          <p:txBody>
            <a:bodyPr wrap="square" rtlCol="0">
              <a:spAutoFit/>
            </a:bodyPr>
            <a:lstStyle/>
            <a:p>
              <a:r>
                <a:rPr lang="en-US" sz="1200" i="1" dirty="0">
                  <a:solidFill>
                    <a:schemeClr val="accent2"/>
                  </a:solidFill>
                </a:rPr>
                <a:t>Highest relevance to stakeholder &amp; business</a:t>
              </a:r>
              <a:endParaRPr lang="en-GB" sz="1200" i="1" dirty="0">
                <a:solidFill>
                  <a:schemeClr val="accent2"/>
                </a:solidFill>
              </a:endParaRPr>
            </a:p>
          </p:txBody>
        </p:sp>
      </p:grpSp>
    </p:spTree>
    <p:extLst>
      <p:ext uri="{BB962C8B-B14F-4D97-AF65-F5344CB8AC3E}">
        <p14:creationId xmlns:p14="http://schemas.microsoft.com/office/powerpoint/2010/main" val="2578981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B0C860-3997-712B-A31D-8BCF5601B198}"/>
              </a:ext>
            </a:extLst>
          </p:cNvPr>
          <p:cNvSpPr>
            <a:spLocks noGrp="1"/>
          </p:cNvSpPr>
          <p:nvPr>
            <p:ph type="title"/>
          </p:nvPr>
        </p:nvSpPr>
        <p:spPr/>
        <p:txBody>
          <a:bodyPr/>
          <a:lstStyle/>
          <a:p>
            <a:r>
              <a:rPr lang="en-US" dirty="0"/>
              <a:t>Recommendations</a:t>
            </a:r>
            <a:endParaRPr lang="en-GB" dirty="0"/>
          </a:p>
        </p:txBody>
      </p:sp>
      <p:graphicFrame>
        <p:nvGraphicFramePr>
          <p:cNvPr id="5" name="Diagram 4">
            <a:extLst>
              <a:ext uri="{FF2B5EF4-FFF2-40B4-BE49-F238E27FC236}">
                <a16:creationId xmlns:a16="http://schemas.microsoft.com/office/drawing/2014/main" id="{062BC599-8D06-04A6-3E6D-B27FF36A6567}"/>
              </a:ext>
            </a:extLst>
          </p:cNvPr>
          <p:cNvGraphicFramePr/>
          <p:nvPr>
            <p:extLst>
              <p:ext uri="{D42A27DB-BD31-4B8C-83A1-F6EECF244321}">
                <p14:modId xmlns:p14="http://schemas.microsoft.com/office/powerpoint/2010/main" val="2313914527"/>
              </p:ext>
            </p:extLst>
          </p:nvPr>
        </p:nvGraphicFramePr>
        <p:xfrm>
          <a:off x="578012" y="1885520"/>
          <a:ext cx="11035976" cy="3590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9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8CA017-3B51-EED1-90C3-73CF05E284F7}"/>
              </a:ext>
            </a:extLst>
          </p:cNvPr>
          <p:cNvSpPr>
            <a:spLocks noGrp="1"/>
          </p:cNvSpPr>
          <p:nvPr>
            <p:ph type="title"/>
          </p:nvPr>
        </p:nvSpPr>
        <p:spPr/>
        <p:txBody>
          <a:bodyPr/>
          <a:lstStyle/>
          <a:p>
            <a:r>
              <a:rPr lang="en-US" dirty="0"/>
              <a:t>Additional Resources </a:t>
            </a:r>
            <a:endParaRPr lang="en-GB" dirty="0"/>
          </a:p>
        </p:txBody>
      </p:sp>
      <p:pic>
        <p:nvPicPr>
          <p:cNvPr id="21" name="Picture Placeholder 20">
            <a:extLst>
              <a:ext uri="{FF2B5EF4-FFF2-40B4-BE49-F238E27FC236}">
                <a16:creationId xmlns:a16="http://schemas.microsoft.com/office/drawing/2014/main" id="{46A1C2EA-9FB6-E695-CD78-855D95762811}"/>
              </a:ext>
            </a:extLst>
          </p:cNvPr>
          <p:cNvPicPr>
            <a:picLocks noGrp="1" noChangeAspect="1"/>
          </p:cNvPicPr>
          <p:nvPr>
            <p:ph type="pic" sz="quarter" idx="16"/>
          </p:nvPr>
        </p:nvPicPr>
        <p:blipFill>
          <a:blip r:embed="rId2"/>
          <a:srcRect l="24442" r="24442"/>
          <a:stretch>
            <a:fillRect/>
          </a:stretch>
        </p:blipFill>
        <p:spPr>
          <a:xfrm>
            <a:off x="520700" y="1570202"/>
            <a:ext cx="1151346" cy="1152000"/>
          </a:xfrm>
        </p:spPr>
      </p:pic>
      <p:sp>
        <p:nvSpPr>
          <p:cNvPr id="15" name="Text Placeholder 14">
            <a:extLst>
              <a:ext uri="{FF2B5EF4-FFF2-40B4-BE49-F238E27FC236}">
                <a16:creationId xmlns:a16="http://schemas.microsoft.com/office/drawing/2014/main" id="{2725F9D8-0C2D-EA6F-B10F-045CA78A653F}"/>
              </a:ext>
            </a:extLst>
          </p:cNvPr>
          <p:cNvSpPr>
            <a:spLocks noGrp="1"/>
          </p:cNvSpPr>
          <p:nvPr>
            <p:ph type="body" sz="quarter" idx="45"/>
          </p:nvPr>
        </p:nvSpPr>
        <p:spPr>
          <a:xfrm>
            <a:off x="1907177" y="1591647"/>
            <a:ext cx="2188572" cy="1963987"/>
          </a:xfrm>
        </p:spPr>
        <p:txBody>
          <a:bodyPr/>
          <a:lstStyle/>
          <a:p>
            <a:r>
              <a:rPr lang="en-US" sz="1400" dirty="0">
                <a:solidFill>
                  <a:schemeClr val="tx2"/>
                </a:solidFill>
                <a:latin typeface="Arial Black" panose="020B0A04020102020204" pitchFamily="34" charset="0"/>
                <a:hlinkClick r:id="rId3">
                  <a:extLst>
                    <a:ext uri="{A12FA001-AC4F-418D-AE19-62706E023703}">
                      <ahyp:hlinkClr xmlns:ahyp="http://schemas.microsoft.com/office/drawing/2018/hyperlinkcolor" val="tx"/>
                    </a:ext>
                  </a:extLst>
                </a:hlinkClick>
              </a:rPr>
              <a:t>5 steps to executing a materiality assessment for ESG risk</a:t>
            </a:r>
          </a:p>
          <a:p>
            <a:r>
              <a:rPr lang="en-US" b="1" dirty="0"/>
              <a:t>Natalie Runyon</a:t>
            </a:r>
            <a:endParaRPr lang="en-GB" b="1" dirty="0"/>
          </a:p>
        </p:txBody>
      </p:sp>
      <p:pic>
        <p:nvPicPr>
          <p:cNvPr id="13" name="Picture Placeholder 12" descr="A windmill in front of a sunset&#10;&#10;Description automatically generated with medium confidence">
            <a:extLst>
              <a:ext uri="{FF2B5EF4-FFF2-40B4-BE49-F238E27FC236}">
                <a16:creationId xmlns:a16="http://schemas.microsoft.com/office/drawing/2014/main" id="{0E254180-3DC9-D9EA-5162-7C4DADE7A300}"/>
              </a:ext>
            </a:extLst>
          </p:cNvPr>
          <p:cNvPicPr>
            <a:picLocks noGrp="1" noChangeAspect="1"/>
          </p:cNvPicPr>
          <p:nvPr>
            <p:ph type="pic" sz="quarter" idx="23"/>
          </p:nvPr>
        </p:nvPicPr>
        <p:blipFill>
          <a:blip r:embed="rId4"/>
          <a:srcRect l="21914" r="21914"/>
          <a:stretch>
            <a:fillRect/>
          </a:stretch>
        </p:blipFill>
        <p:spPr>
          <a:xfrm>
            <a:off x="520700" y="3843338"/>
            <a:ext cx="1150938" cy="1152525"/>
          </a:xfrm>
        </p:spPr>
      </p:pic>
      <p:sp>
        <p:nvSpPr>
          <p:cNvPr id="16" name="Text Placeholder 15">
            <a:extLst>
              <a:ext uri="{FF2B5EF4-FFF2-40B4-BE49-F238E27FC236}">
                <a16:creationId xmlns:a16="http://schemas.microsoft.com/office/drawing/2014/main" id="{1C3D500D-2E4F-85CA-21D3-FD77BAD9B8A5}"/>
              </a:ext>
            </a:extLst>
          </p:cNvPr>
          <p:cNvSpPr>
            <a:spLocks noGrp="1"/>
          </p:cNvSpPr>
          <p:nvPr>
            <p:ph type="body" sz="quarter" idx="46"/>
          </p:nvPr>
        </p:nvSpPr>
        <p:spPr>
          <a:xfrm>
            <a:off x="1907177" y="3867853"/>
            <a:ext cx="2188572" cy="1963987"/>
          </a:xfrm>
        </p:spPr>
        <p:txBody>
          <a:bodyPr/>
          <a:lstStyle/>
          <a:p>
            <a:r>
              <a:rPr lang="en-US" sz="1400" b="1" dirty="0">
                <a:solidFill>
                  <a:schemeClr val="tx2"/>
                </a:solidFill>
                <a:latin typeface="Arial Black" panose="020B0A04020102020204" pitchFamily="34" charset="0"/>
                <a:hlinkClick r:id="rId5">
                  <a:extLst>
                    <a:ext uri="{A12FA001-AC4F-418D-AE19-62706E023703}">
                      <ahyp:hlinkClr xmlns:ahyp="http://schemas.microsoft.com/office/drawing/2018/hyperlinkcolor" val="tx"/>
                    </a:ext>
                  </a:extLst>
                </a:hlinkClick>
              </a:rPr>
              <a:t>Building a Foundation for ESG: How companies define, develop &amp; manage ESG programs</a:t>
            </a:r>
            <a:endParaRPr lang="en-US" sz="1400" b="1" dirty="0">
              <a:solidFill>
                <a:schemeClr val="tx2"/>
              </a:solidFill>
              <a:latin typeface="Arial Black" panose="020B0A04020102020204" pitchFamily="34" charset="0"/>
            </a:endParaRPr>
          </a:p>
          <a:p>
            <a:r>
              <a:rPr lang="en-US" b="1" dirty="0"/>
              <a:t>Thomson Reuters Institute and Thomson Reuters Risk &amp; Fraud Solutions group</a:t>
            </a:r>
            <a:endParaRPr lang="en-GB" b="1" dirty="0"/>
          </a:p>
        </p:txBody>
      </p:sp>
      <p:pic>
        <p:nvPicPr>
          <p:cNvPr id="3" name="Picture Placeholder 2">
            <a:extLst>
              <a:ext uri="{FF2B5EF4-FFF2-40B4-BE49-F238E27FC236}">
                <a16:creationId xmlns:a16="http://schemas.microsoft.com/office/drawing/2014/main" id="{68C088F0-B0F7-818D-0335-CAA45C524CA5}"/>
              </a:ext>
            </a:extLst>
          </p:cNvPr>
          <p:cNvPicPr>
            <a:picLocks noGrp="1" noChangeAspect="1"/>
          </p:cNvPicPr>
          <p:nvPr>
            <p:ph type="pic" sz="quarter" idx="25"/>
          </p:nvPr>
        </p:nvPicPr>
        <p:blipFill>
          <a:blip r:embed="rId6"/>
          <a:srcRect l="21914" r="21914"/>
          <a:stretch/>
        </p:blipFill>
        <p:spPr>
          <a:xfrm>
            <a:off x="4389438" y="1570202"/>
            <a:ext cx="1150937" cy="1152525"/>
          </a:xfrm>
        </p:spPr>
      </p:pic>
      <p:sp>
        <p:nvSpPr>
          <p:cNvPr id="17" name="Text Placeholder 16">
            <a:extLst>
              <a:ext uri="{FF2B5EF4-FFF2-40B4-BE49-F238E27FC236}">
                <a16:creationId xmlns:a16="http://schemas.microsoft.com/office/drawing/2014/main" id="{0D1C059B-C685-9F32-E159-305202296BCD}"/>
              </a:ext>
            </a:extLst>
          </p:cNvPr>
          <p:cNvSpPr>
            <a:spLocks noGrp="1"/>
          </p:cNvSpPr>
          <p:nvPr>
            <p:ph type="body" sz="quarter" idx="47"/>
          </p:nvPr>
        </p:nvSpPr>
        <p:spPr>
          <a:xfrm>
            <a:off x="5764349" y="1591647"/>
            <a:ext cx="2188572" cy="1963987"/>
          </a:xfrm>
        </p:spPr>
        <p:txBody>
          <a:bodyPr/>
          <a:lstStyle/>
          <a:p>
            <a:r>
              <a:rPr lang="en-US" sz="1400" b="1" dirty="0">
                <a:solidFill>
                  <a:schemeClr val="tx2"/>
                </a:solidFill>
                <a:latin typeface="Arial Black" panose="020B0A04020102020204" pitchFamily="34" charset="0"/>
                <a:hlinkClick r:id="rId7">
                  <a:extLst>
                    <a:ext uri="{A12FA001-AC4F-418D-AE19-62706E023703}">
                      <ahyp:hlinkClr xmlns:ahyp="http://schemas.microsoft.com/office/drawing/2018/hyperlinkcolor" val="tx"/>
                    </a:ext>
                  </a:extLst>
                </a:hlinkClick>
              </a:rPr>
              <a:t>Human-centered business: How to talk about identity, diversity &amp; justice</a:t>
            </a:r>
            <a:endParaRPr lang="en-US" sz="1400" b="1" dirty="0">
              <a:solidFill>
                <a:schemeClr val="tx2"/>
              </a:solidFill>
              <a:latin typeface="Arial Black" panose="020B0A04020102020204" pitchFamily="34" charset="0"/>
            </a:endParaRPr>
          </a:p>
          <a:p>
            <a:r>
              <a:rPr lang="en-US" b="1" dirty="0"/>
              <a:t>Natalie Runyon</a:t>
            </a:r>
            <a:endParaRPr lang="en-GB" b="1" dirty="0"/>
          </a:p>
          <a:p>
            <a:endParaRPr lang="en-GB" b="1" dirty="0"/>
          </a:p>
        </p:txBody>
      </p:sp>
      <p:pic>
        <p:nvPicPr>
          <p:cNvPr id="20" name="Picture Placeholder 19" descr="A large iceberg in the water&#10;&#10;Description automatically generated with medium confidence">
            <a:extLst>
              <a:ext uri="{FF2B5EF4-FFF2-40B4-BE49-F238E27FC236}">
                <a16:creationId xmlns:a16="http://schemas.microsoft.com/office/drawing/2014/main" id="{8D4B1483-DA41-4F9D-4E6F-5D9DF86FED1F}"/>
              </a:ext>
            </a:extLst>
          </p:cNvPr>
          <p:cNvPicPr>
            <a:picLocks noGrp="1" noChangeAspect="1"/>
          </p:cNvPicPr>
          <p:nvPr>
            <p:ph type="pic" sz="quarter" idx="27"/>
          </p:nvPr>
        </p:nvPicPr>
        <p:blipFill>
          <a:blip r:embed="rId8"/>
          <a:srcRect l="21914" r="21914"/>
          <a:stretch>
            <a:fillRect/>
          </a:stretch>
        </p:blipFill>
        <p:spPr>
          <a:xfrm>
            <a:off x="4389438" y="3843338"/>
            <a:ext cx="1150937" cy="1152525"/>
          </a:xfrm>
        </p:spPr>
      </p:pic>
      <p:sp>
        <p:nvSpPr>
          <p:cNvPr id="18" name="Text Placeholder 17">
            <a:extLst>
              <a:ext uri="{FF2B5EF4-FFF2-40B4-BE49-F238E27FC236}">
                <a16:creationId xmlns:a16="http://schemas.microsoft.com/office/drawing/2014/main" id="{CA374648-8592-F2B9-78BB-F238F4E98456}"/>
              </a:ext>
            </a:extLst>
          </p:cNvPr>
          <p:cNvSpPr>
            <a:spLocks noGrp="1"/>
          </p:cNvSpPr>
          <p:nvPr>
            <p:ph type="body" sz="quarter" idx="48"/>
          </p:nvPr>
        </p:nvSpPr>
        <p:spPr>
          <a:xfrm>
            <a:off x="5764349" y="3867853"/>
            <a:ext cx="2188572" cy="1963987"/>
          </a:xfrm>
        </p:spPr>
        <p:txBody>
          <a:bodyPr/>
          <a:lstStyle/>
          <a:p>
            <a:r>
              <a:rPr lang="en-US" sz="1400" b="1" dirty="0">
                <a:solidFill>
                  <a:schemeClr val="tx2"/>
                </a:solidFill>
                <a:latin typeface="Arial Black" panose="020B0A04020102020204" pitchFamily="34" charset="0"/>
                <a:hlinkClick r:id="rId9">
                  <a:extLst>
                    <a:ext uri="{A12FA001-AC4F-418D-AE19-62706E023703}">
                      <ahyp:hlinkClr xmlns:ahyp="http://schemas.microsoft.com/office/drawing/2018/hyperlinkcolor" val="tx"/>
                    </a:ext>
                  </a:extLst>
                </a:hlinkClick>
              </a:rPr>
              <a:t>Weighing the various approaches to Scope 3 data strategies</a:t>
            </a:r>
            <a:endParaRPr lang="en-US" sz="1400" b="1" dirty="0">
              <a:solidFill>
                <a:schemeClr val="tx2"/>
              </a:solidFill>
              <a:latin typeface="Arial Black" panose="020B0A04020102020204" pitchFamily="34" charset="0"/>
            </a:endParaRPr>
          </a:p>
          <a:p>
            <a:r>
              <a:rPr lang="en-US" b="1" dirty="0"/>
              <a:t>Natalie Runyon</a:t>
            </a:r>
            <a:endParaRPr lang="en-GB" b="1" dirty="0"/>
          </a:p>
          <a:p>
            <a:endParaRPr lang="en-GB" dirty="0"/>
          </a:p>
        </p:txBody>
      </p:sp>
      <p:pic>
        <p:nvPicPr>
          <p:cNvPr id="7" name="Picture Placeholder 6" descr="A group of rocks on a beach&#10;&#10;Description automatically generated with medium confidence">
            <a:extLst>
              <a:ext uri="{FF2B5EF4-FFF2-40B4-BE49-F238E27FC236}">
                <a16:creationId xmlns:a16="http://schemas.microsoft.com/office/drawing/2014/main" id="{77F302DC-E484-7B79-4B22-C3990EB8B3E6}"/>
              </a:ext>
            </a:extLst>
          </p:cNvPr>
          <p:cNvPicPr>
            <a:picLocks noGrp="1" noChangeAspect="1"/>
          </p:cNvPicPr>
          <p:nvPr>
            <p:ph type="pic" sz="quarter" idx="28"/>
          </p:nvPr>
        </p:nvPicPr>
        <p:blipFill>
          <a:blip r:embed="rId10"/>
          <a:srcRect l="21836" r="21836"/>
          <a:stretch>
            <a:fillRect/>
          </a:stretch>
        </p:blipFill>
        <p:spPr>
          <a:xfrm>
            <a:off x="8594725" y="1698150"/>
            <a:ext cx="1152525" cy="1150938"/>
          </a:xfrm>
        </p:spPr>
      </p:pic>
      <p:sp>
        <p:nvSpPr>
          <p:cNvPr id="19" name="Text Placeholder 18">
            <a:extLst>
              <a:ext uri="{FF2B5EF4-FFF2-40B4-BE49-F238E27FC236}">
                <a16:creationId xmlns:a16="http://schemas.microsoft.com/office/drawing/2014/main" id="{2DD66DCF-5EDD-B43B-2958-24BA29016CC1}"/>
              </a:ext>
            </a:extLst>
          </p:cNvPr>
          <p:cNvSpPr>
            <a:spLocks noGrp="1"/>
          </p:cNvSpPr>
          <p:nvPr>
            <p:ph type="body" sz="quarter" idx="49"/>
          </p:nvPr>
        </p:nvSpPr>
        <p:spPr>
          <a:xfrm>
            <a:off x="8594725" y="3031876"/>
            <a:ext cx="2188572" cy="1963987"/>
          </a:xfrm>
        </p:spPr>
        <p:txBody>
          <a:bodyPr/>
          <a:lstStyle/>
          <a:p>
            <a:r>
              <a:rPr lang="en-US" sz="1600" b="1" dirty="0">
                <a:solidFill>
                  <a:schemeClr val="tx2"/>
                </a:solidFill>
                <a:latin typeface="Arial Black" panose="020B0A04020102020204" pitchFamily="34" charset="0"/>
                <a:hlinkClick r:id="rId11">
                  <a:extLst>
                    <a:ext uri="{A12FA001-AC4F-418D-AE19-62706E023703}">
                      <ahyp:hlinkClr xmlns:ahyp="http://schemas.microsoft.com/office/drawing/2018/hyperlinkcolor" val="tx"/>
                    </a:ext>
                  </a:extLst>
                </a:hlinkClick>
              </a:rPr>
              <a:t>SPECIAL REPORT: ESG Under Strain</a:t>
            </a:r>
            <a:endParaRPr lang="en-US" sz="1600" b="1" dirty="0">
              <a:solidFill>
                <a:schemeClr val="tx2"/>
              </a:solidFill>
              <a:latin typeface="Arial Black" panose="020B0A04020102020204" pitchFamily="34" charset="0"/>
            </a:endParaRPr>
          </a:p>
          <a:p>
            <a:r>
              <a:rPr lang="en-US" sz="1400" b="1" dirty="0"/>
              <a:t>Thomson Reuters Institute and Thomson Reuters Regulatory Intelligence</a:t>
            </a:r>
            <a:endParaRPr lang="en-GB" sz="1400" b="1" dirty="0"/>
          </a:p>
          <a:p>
            <a:endParaRPr lang="en-GB" dirty="0"/>
          </a:p>
        </p:txBody>
      </p:sp>
      <p:sp>
        <p:nvSpPr>
          <p:cNvPr id="5" name="Footer Placeholder 4">
            <a:extLst>
              <a:ext uri="{FF2B5EF4-FFF2-40B4-BE49-F238E27FC236}">
                <a16:creationId xmlns:a16="http://schemas.microsoft.com/office/drawing/2014/main" id="{8BC054C7-3607-66D3-610D-B11D5540C2D5}"/>
              </a:ext>
            </a:extLst>
          </p:cNvPr>
          <p:cNvSpPr>
            <a:spLocks noGrp="1"/>
          </p:cNvSpPr>
          <p:nvPr>
            <p:ph type="ftr" sz="quarter" idx="35"/>
          </p:nvPr>
        </p:nvSpPr>
        <p:spPr>
          <a:xfrm>
            <a:off x="520700" y="6462000"/>
            <a:ext cx="4114800" cy="170582"/>
          </a:xfrm>
        </p:spPr>
        <p:txBody>
          <a:bodyPr/>
          <a:lstStyle/>
          <a:p>
            <a:r>
              <a:rPr lang="en-US" noProof="0"/>
              <a:t>TRI ESG Starter Toolkit</a:t>
            </a:r>
          </a:p>
        </p:txBody>
      </p:sp>
    </p:spTree>
    <p:extLst>
      <p:ext uri="{BB962C8B-B14F-4D97-AF65-F5344CB8AC3E}">
        <p14:creationId xmlns:p14="http://schemas.microsoft.com/office/powerpoint/2010/main" val="453013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11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p:txBody>
          <a:bodyPr>
            <a:normAutofit fontScale="90000"/>
          </a:bodyPr>
          <a:lstStyle/>
          <a:p>
            <a:r>
              <a:rPr lang="en-US" dirty="0"/>
              <a:t>What is ESG</a:t>
            </a:r>
            <a:endParaRPr lang="en-GB" dirty="0"/>
          </a:p>
        </p:txBody>
      </p:sp>
      <p:sp>
        <p:nvSpPr>
          <p:cNvPr id="2" name="TextBox 1">
            <a:extLst>
              <a:ext uri="{FF2B5EF4-FFF2-40B4-BE49-F238E27FC236}">
                <a16:creationId xmlns:a16="http://schemas.microsoft.com/office/drawing/2014/main" id="{89243D06-47B1-A54D-C28F-479CFA8C0FEF}"/>
              </a:ext>
            </a:extLst>
          </p:cNvPr>
          <p:cNvSpPr txBox="1"/>
          <p:nvPr/>
        </p:nvSpPr>
        <p:spPr>
          <a:xfrm>
            <a:off x="373161" y="716766"/>
            <a:ext cx="10294443" cy="679508"/>
          </a:xfrm>
          <a:prstGeom prst="rect">
            <a:avLst/>
          </a:prstGeom>
          <a:noFill/>
        </p:spPr>
        <p:txBody>
          <a:bodyPr wrap="square" lIns="0" tIns="0" rIns="0" bIns="0" rtlCol="0" anchor="t">
            <a:noAutofit/>
          </a:bodyPr>
          <a:lstStyle/>
          <a:p>
            <a:r>
              <a:rPr lang="en-US" sz="1400" dirty="0"/>
              <a:t>Legal professionals are facing increasing demands on them for Environmental, Social and Governance (ESG) guidance while simultaneously trying to meet their own ESG responsibilities. Clients will or might already be asking law firms to share their ESG policies and credentials.</a:t>
            </a:r>
          </a:p>
          <a:p>
            <a:endParaRPr lang="en-US" sz="1400" dirty="0"/>
          </a:p>
          <a:p>
            <a:r>
              <a:rPr lang="en-US" sz="1400" dirty="0"/>
              <a:t>Definitions of specific elements within ESG can vary.  For example, sustainability can be defined as energy savings for an online company, a manufacturer might interpret it as environmental impact (including waste diversion, water consumption, fuel consumption), and a food company might define it in the context of the ecosystem. </a:t>
            </a:r>
          </a:p>
          <a:p>
            <a:endParaRPr lang="en-GB" sz="1400" dirty="0" err="1"/>
          </a:p>
        </p:txBody>
      </p:sp>
      <p:graphicFrame>
        <p:nvGraphicFramePr>
          <p:cNvPr id="11" name="Content Placeholder 10">
            <a:extLst>
              <a:ext uri="{FF2B5EF4-FFF2-40B4-BE49-F238E27FC236}">
                <a16:creationId xmlns:a16="http://schemas.microsoft.com/office/drawing/2014/main" id="{380D25D6-6986-2AFA-1A17-6E75A46EFCDC}"/>
              </a:ext>
            </a:extLst>
          </p:cNvPr>
          <p:cNvGraphicFramePr>
            <a:graphicFrameLocks noGrp="1"/>
          </p:cNvGraphicFramePr>
          <p:nvPr>
            <p:ph idx="1"/>
            <p:extLst>
              <p:ext uri="{D42A27DB-BD31-4B8C-83A1-F6EECF244321}">
                <p14:modId xmlns:p14="http://schemas.microsoft.com/office/powerpoint/2010/main" val="3823979046"/>
              </p:ext>
            </p:extLst>
          </p:nvPr>
        </p:nvGraphicFramePr>
        <p:xfrm>
          <a:off x="456570" y="2208179"/>
          <a:ext cx="10294937" cy="4212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B7CC65D5-04EE-1140-B44C-5EA822F82D79}"/>
              </a:ext>
            </a:extLst>
          </p:cNvPr>
          <p:cNvSpPr>
            <a:spLocks noGrp="1"/>
          </p:cNvSpPr>
          <p:nvPr>
            <p:ph type="ftr" sz="quarter" idx="11"/>
          </p:nvPr>
        </p:nvSpPr>
        <p:spPr/>
        <p:txBody>
          <a:bodyPr anchor="t"/>
          <a:lstStyle/>
          <a:p>
            <a:r>
              <a:rPr lang="en-GB" dirty="0"/>
              <a:t>TRI ESG Starter Toolkit</a:t>
            </a:r>
          </a:p>
        </p:txBody>
      </p:sp>
    </p:spTree>
    <p:extLst>
      <p:ext uri="{BB962C8B-B14F-4D97-AF65-F5344CB8AC3E}">
        <p14:creationId xmlns:p14="http://schemas.microsoft.com/office/powerpoint/2010/main" val="4006158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00FCF-7E8D-A870-3268-15EA755B0260}"/>
              </a:ext>
            </a:extLst>
          </p:cNvPr>
          <p:cNvSpPr/>
          <p:nvPr/>
        </p:nvSpPr>
        <p:spPr>
          <a:xfrm>
            <a:off x="9948022" y="6363478"/>
            <a:ext cx="2090057" cy="429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7CE1B79-A14E-4ACA-9C13-360CA50CA87A}"/>
              </a:ext>
            </a:extLst>
          </p:cNvPr>
          <p:cNvSpPr>
            <a:spLocks noGrp="1"/>
          </p:cNvSpPr>
          <p:nvPr>
            <p:ph idx="1"/>
          </p:nvPr>
        </p:nvSpPr>
        <p:spPr>
          <a:xfrm>
            <a:off x="374651" y="849306"/>
            <a:ext cx="11346186" cy="603511"/>
          </a:xfrm>
        </p:spPr>
        <p:txBody>
          <a:bodyPr>
            <a:noAutofit/>
          </a:bodyPr>
          <a:lstStyle/>
          <a:p>
            <a:pPr>
              <a:spcBef>
                <a:spcPts val="200"/>
              </a:spcBef>
              <a:buClr>
                <a:schemeClr val="accent1"/>
              </a:buClr>
            </a:pPr>
            <a:r>
              <a:rPr lang="en-US" sz="1400" b="1" dirty="0"/>
              <a:t>ESG management is a priority for large, publicly-traded companies.  </a:t>
            </a:r>
            <a:r>
              <a:rPr lang="en-US" sz="1400" dirty="0"/>
              <a:t>Sound ESG management is viewed as important by publicly-traded companies, driven largely by investor and public pressure.  Some public companies are linking ESG performance to compensation.</a:t>
            </a:r>
          </a:p>
        </p:txBody>
      </p:sp>
      <p:sp>
        <p:nvSpPr>
          <p:cNvPr id="5" name="Title 4">
            <a:extLst>
              <a:ext uri="{FF2B5EF4-FFF2-40B4-BE49-F238E27FC236}">
                <a16:creationId xmlns:a16="http://schemas.microsoft.com/office/drawing/2014/main" id="{208D24A9-D29C-4224-A50E-76E9A1E743E1}"/>
              </a:ext>
            </a:extLst>
          </p:cNvPr>
          <p:cNvSpPr>
            <a:spLocks noGrp="1"/>
          </p:cNvSpPr>
          <p:nvPr>
            <p:ph type="title"/>
          </p:nvPr>
        </p:nvSpPr>
        <p:spPr>
          <a:xfrm>
            <a:off x="374652" y="288088"/>
            <a:ext cx="11271541" cy="428678"/>
          </a:xfrm>
        </p:spPr>
        <p:txBody>
          <a:bodyPr>
            <a:noAutofit/>
          </a:bodyPr>
          <a:lstStyle/>
          <a:p>
            <a:r>
              <a:rPr lang="en-US" sz="3600" dirty="0"/>
              <a:t>Market Overview: ESG Priorities and Drivers</a:t>
            </a:r>
            <a:endParaRPr lang="en-CA" sz="3600" dirty="0"/>
          </a:p>
        </p:txBody>
      </p:sp>
      <p:sp>
        <p:nvSpPr>
          <p:cNvPr id="15" name="TextBox 14">
            <a:extLst>
              <a:ext uri="{FF2B5EF4-FFF2-40B4-BE49-F238E27FC236}">
                <a16:creationId xmlns:a16="http://schemas.microsoft.com/office/drawing/2014/main" id="{C0F81528-C80E-9661-F37C-913AF94BC7B6}"/>
              </a:ext>
            </a:extLst>
          </p:cNvPr>
          <p:cNvSpPr txBox="1"/>
          <p:nvPr/>
        </p:nvSpPr>
        <p:spPr>
          <a:xfrm>
            <a:off x="374651" y="2196180"/>
            <a:ext cx="5069203" cy="3400931"/>
          </a:xfrm>
          <a:prstGeom prst="rect">
            <a:avLst/>
          </a:prstGeom>
          <a:noFill/>
        </p:spPr>
        <p:txBody>
          <a:bodyPr wrap="square">
            <a:spAutoFit/>
          </a:bodyPr>
          <a:lstStyle/>
          <a:p>
            <a:pPr marL="285750" indent="-285750">
              <a:spcBef>
                <a:spcPts val="200"/>
              </a:spcBef>
              <a:buClr>
                <a:schemeClr val="accent1"/>
              </a:buClr>
              <a:buFont typeface="Arial" panose="020B0604020202020204" pitchFamily="34" charset="0"/>
              <a:buChar char="•"/>
              <a:tabLst>
                <a:tab pos="1027113" algn="l"/>
              </a:tabLst>
            </a:pPr>
            <a:r>
              <a:rPr lang="en-US" sz="1400" b="1" dirty="0"/>
              <a:t>Sustainability and diversity and inclusion are priorities for most companies. </a:t>
            </a:r>
            <a:r>
              <a:rPr lang="en-US" sz="1400" dirty="0"/>
              <a:t>  Relative to other factors, managing environmental impact and ensuring an inclusive workplace tend to be priorities for most companies.</a:t>
            </a:r>
          </a:p>
          <a:p>
            <a:pPr marL="285750" indent="-285750">
              <a:spcBef>
                <a:spcPts val="200"/>
              </a:spcBef>
              <a:buClr>
                <a:schemeClr val="accent1"/>
              </a:buClr>
              <a:buFont typeface="Arial" panose="020B0604020202020204" pitchFamily="34" charset="0"/>
              <a:buChar char="•"/>
              <a:tabLst>
                <a:tab pos="1027113" algn="l"/>
              </a:tabLst>
            </a:pPr>
            <a:r>
              <a:rPr lang="en-US" sz="1400" b="1" dirty="0"/>
              <a:t>Priorities within ESG vary by industry.</a:t>
            </a:r>
            <a:r>
              <a:rPr lang="en-US" sz="1400" dirty="0"/>
              <a:t>  For example, manufacturers might be more focused on fair labor and environmental impact.</a:t>
            </a:r>
          </a:p>
          <a:p>
            <a:pPr marL="285750" indent="-285750">
              <a:spcBef>
                <a:spcPts val="200"/>
              </a:spcBef>
              <a:buClr>
                <a:schemeClr val="accent1"/>
              </a:buClr>
              <a:buFont typeface="Arial" panose="020B0604020202020204" pitchFamily="34" charset="0"/>
              <a:buChar char="•"/>
              <a:tabLst>
                <a:tab pos="1027113" algn="l"/>
              </a:tabLst>
            </a:pPr>
            <a:r>
              <a:rPr lang="en-US" sz="1400" b="1" dirty="0"/>
              <a:t>Companies with developed ESG programs are looking to extend them to the supply chain.  </a:t>
            </a:r>
            <a:r>
              <a:rPr lang="en-US" sz="1400" dirty="0"/>
              <a:t>They tend to have a process in place for measuring internal impacts and are looking to extend that to their supply chain.</a:t>
            </a:r>
          </a:p>
          <a:p>
            <a:pPr marL="285750" indent="-285750">
              <a:spcBef>
                <a:spcPts val="200"/>
              </a:spcBef>
              <a:buClr>
                <a:schemeClr val="accent1"/>
              </a:buClr>
              <a:buFont typeface="Arial" panose="020B0604020202020204" pitchFamily="34" charset="0"/>
              <a:buChar char="•"/>
              <a:tabLst>
                <a:tab pos="1027113" algn="l"/>
              </a:tabLst>
            </a:pPr>
            <a:r>
              <a:rPr lang="en-US" sz="1400" b="1" dirty="0"/>
              <a:t>Corporate governance protocols are well developed. </a:t>
            </a:r>
            <a:r>
              <a:rPr lang="en-US" sz="1400" dirty="0"/>
              <a:t> Most companies have well-developed protocols for corporate governance (typically led by legal).</a:t>
            </a:r>
          </a:p>
        </p:txBody>
      </p:sp>
      <p:grpSp>
        <p:nvGrpSpPr>
          <p:cNvPr id="2" name="Group 1">
            <a:extLst>
              <a:ext uri="{FF2B5EF4-FFF2-40B4-BE49-F238E27FC236}">
                <a16:creationId xmlns:a16="http://schemas.microsoft.com/office/drawing/2014/main" id="{6320535C-9B5D-A722-13BB-95DFFEE82B4A}"/>
              </a:ext>
            </a:extLst>
          </p:cNvPr>
          <p:cNvGrpSpPr/>
          <p:nvPr/>
        </p:nvGrpSpPr>
        <p:grpSpPr>
          <a:xfrm>
            <a:off x="676275" y="1824299"/>
            <a:ext cx="8676192" cy="420487"/>
            <a:chOff x="1830390" y="2750805"/>
            <a:chExt cx="7885958" cy="357984"/>
          </a:xfrm>
        </p:grpSpPr>
        <p:pic>
          <p:nvPicPr>
            <p:cNvPr id="8" name="Picture 7" descr="Transfer with solid fill">
              <a:extLst>
                <a:ext uri="{FF2B5EF4-FFF2-40B4-BE49-F238E27FC236}">
                  <a16:creationId xmlns:a16="http://schemas.microsoft.com/office/drawing/2014/main" id="{294CC79B-84A3-2CCF-91A8-F927EF7166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373643" y="2766193"/>
              <a:ext cx="365760" cy="342596"/>
            </a:xfrm>
            <a:prstGeom prst="rect">
              <a:avLst/>
            </a:prstGeom>
          </p:spPr>
        </p:pic>
        <p:grpSp>
          <p:nvGrpSpPr>
            <p:cNvPr id="11" name="Group 10">
              <a:extLst>
                <a:ext uri="{FF2B5EF4-FFF2-40B4-BE49-F238E27FC236}">
                  <a16:creationId xmlns:a16="http://schemas.microsoft.com/office/drawing/2014/main" id="{B78F564D-58C5-0F46-E39B-38B5C03476BA}"/>
                </a:ext>
              </a:extLst>
            </p:cNvPr>
            <p:cNvGrpSpPr/>
            <p:nvPr/>
          </p:nvGrpSpPr>
          <p:grpSpPr>
            <a:xfrm>
              <a:off x="1830390" y="2750805"/>
              <a:ext cx="2723974" cy="342595"/>
              <a:chOff x="1905038" y="2806792"/>
              <a:chExt cx="2723974" cy="342595"/>
            </a:xfrm>
          </p:grpSpPr>
          <p:pic>
            <p:nvPicPr>
              <p:cNvPr id="10" name="Picture 9" descr="Priorities with solid fill">
                <a:extLst>
                  <a:ext uri="{FF2B5EF4-FFF2-40B4-BE49-F238E27FC236}">
                    <a16:creationId xmlns:a16="http://schemas.microsoft.com/office/drawing/2014/main" id="{34D6C751-8D9F-0054-9FAE-75984B4B60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905038" y="2806792"/>
                <a:ext cx="365759" cy="342595"/>
              </a:xfrm>
              <a:prstGeom prst="rect">
                <a:avLst/>
              </a:prstGeom>
            </p:spPr>
          </p:pic>
          <p:sp>
            <p:nvSpPr>
              <p:cNvPr id="19" name="TextBox 18">
                <a:extLst>
                  <a:ext uri="{FF2B5EF4-FFF2-40B4-BE49-F238E27FC236}">
                    <a16:creationId xmlns:a16="http://schemas.microsoft.com/office/drawing/2014/main" id="{0E07617D-91B1-FEEC-514F-B3DF434948CB}"/>
                  </a:ext>
                </a:extLst>
              </p:cNvPr>
              <p:cNvSpPr txBox="1"/>
              <p:nvPr/>
            </p:nvSpPr>
            <p:spPr>
              <a:xfrm>
                <a:off x="2270797" y="2844042"/>
                <a:ext cx="2358215" cy="262028"/>
              </a:xfrm>
              <a:prstGeom prst="rect">
                <a:avLst/>
              </a:prstGeom>
              <a:noFill/>
            </p:spPr>
            <p:txBody>
              <a:bodyPr wrap="square" anchor="ctr">
                <a:spAutoFit/>
              </a:bodyPr>
              <a:lstStyle/>
              <a:p>
                <a:r>
                  <a:rPr lang="en-US" sz="1400" b="1" dirty="0">
                    <a:solidFill>
                      <a:prstClr val="black"/>
                    </a:solidFill>
                    <a:latin typeface="+mj-lt"/>
                  </a:rPr>
                  <a:t>ESG Priorities</a:t>
                </a:r>
                <a:endParaRPr lang="en-US" b="1" dirty="0">
                  <a:solidFill>
                    <a:schemeClr val="accent1"/>
                  </a:solidFill>
                  <a:latin typeface="+mj-lt"/>
                </a:endParaRPr>
              </a:p>
            </p:txBody>
          </p:sp>
        </p:grpSp>
        <p:sp>
          <p:nvSpPr>
            <p:cNvPr id="22" name="TextBox 21">
              <a:extLst>
                <a:ext uri="{FF2B5EF4-FFF2-40B4-BE49-F238E27FC236}">
                  <a16:creationId xmlns:a16="http://schemas.microsoft.com/office/drawing/2014/main" id="{1FB4BA6C-EF9B-DAEC-4D10-C3A913F7527B}"/>
                </a:ext>
              </a:extLst>
            </p:cNvPr>
            <p:cNvSpPr txBox="1"/>
            <p:nvPr/>
          </p:nvSpPr>
          <p:spPr>
            <a:xfrm>
              <a:off x="7854170" y="2773679"/>
              <a:ext cx="1862178" cy="262028"/>
            </a:xfrm>
            <a:prstGeom prst="rect">
              <a:avLst/>
            </a:prstGeom>
            <a:noFill/>
          </p:spPr>
          <p:txBody>
            <a:bodyPr wrap="square" anchor="ctr">
              <a:spAutoFit/>
            </a:bodyPr>
            <a:lstStyle/>
            <a:p>
              <a:r>
                <a:rPr lang="en-US" sz="1400" b="1" dirty="0">
                  <a:solidFill>
                    <a:prstClr val="black"/>
                  </a:solidFill>
                  <a:latin typeface="+mj-lt"/>
                </a:rPr>
                <a:t>Drivers</a:t>
              </a:r>
              <a:endParaRPr lang="en-US" b="1" dirty="0">
                <a:solidFill>
                  <a:schemeClr val="accent1"/>
                </a:solidFill>
                <a:latin typeface="+mj-lt"/>
              </a:endParaRPr>
            </a:p>
          </p:txBody>
        </p:sp>
      </p:grpSp>
      <p:sp>
        <p:nvSpPr>
          <p:cNvPr id="23" name="TextBox 22">
            <a:extLst>
              <a:ext uri="{FF2B5EF4-FFF2-40B4-BE49-F238E27FC236}">
                <a16:creationId xmlns:a16="http://schemas.microsoft.com/office/drawing/2014/main" id="{CF36F0D5-675A-90EA-1AFB-EA71CAE609FF}"/>
              </a:ext>
            </a:extLst>
          </p:cNvPr>
          <p:cNvSpPr txBox="1"/>
          <p:nvPr/>
        </p:nvSpPr>
        <p:spPr>
          <a:xfrm>
            <a:off x="6437765" y="2160250"/>
            <a:ext cx="5015768" cy="3642023"/>
          </a:xfrm>
          <a:prstGeom prst="rect">
            <a:avLst/>
          </a:prstGeom>
          <a:noFill/>
        </p:spPr>
        <p:txBody>
          <a:bodyPr wrap="square">
            <a:spAutoFit/>
          </a:bodyPr>
          <a:lstStyle/>
          <a:p>
            <a:pPr marL="285750" indent="-285750">
              <a:spcBef>
                <a:spcPts val="200"/>
              </a:spcBef>
              <a:buClr>
                <a:schemeClr val="accent1"/>
              </a:buClr>
              <a:buFont typeface="Arial" panose="020B0604020202020204" pitchFamily="34" charset="0"/>
              <a:buChar char="•"/>
              <a:tabLst>
                <a:tab pos="1027113" algn="l"/>
              </a:tabLst>
            </a:pPr>
            <a:r>
              <a:rPr lang="en-US" sz="1400" b="1" dirty="0"/>
              <a:t>Investor and public pressure.  </a:t>
            </a:r>
            <a:r>
              <a:rPr lang="en-US" sz="1400" dirty="0"/>
              <a:t>For public companies, there is clear investor pressure for ESG strategies.  Private companies can also be pressured by VC investors.  Companies also indicated that public pressure is a driver of ESG given attitudes of emerging cohorts.</a:t>
            </a:r>
            <a:endParaRPr lang="en-US" sz="1400" b="1" dirty="0"/>
          </a:p>
          <a:p>
            <a:pPr marL="285750" indent="-285750">
              <a:spcBef>
                <a:spcPts val="200"/>
              </a:spcBef>
              <a:buClr>
                <a:schemeClr val="accent1"/>
              </a:buClr>
              <a:buFont typeface="Arial" panose="020B0604020202020204" pitchFamily="34" charset="0"/>
              <a:buChar char="•"/>
              <a:tabLst>
                <a:tab pos="1027113" algn="l"/>
              </a:tabLst>
            </a:pPr>
            <a:r>
              <a:rPr lang="en-US" sz="1400" b="1" dirty="0"/>
              <a:t>Reputational and compliance risk.</a:t>
            </a:r>
            <a:r>
              <a:rPr lang="en-US" sz="1400" dirty="0"/>
              <a:t>  There are both reputational and compliance risks (across jurisdictions) that drive the need for ESG management.</a:t>
            </a:r>
            <a:endParaRPr lang="en-US" sz="1400" b="1" dirty="0"/>
          </a:p>
          <a:p>
            <a:pPr marL="285750" indent="-285750">
              <a:spcBef>
                <a:spcPts val="200"/>
              </a:spcBef>
              <a:buClr>
                <a:schemeClr val="accent1"/>
              </a:buClr>
              <a:buFont typeface="Arial" panose="020B0604020202020204" pitchFamily="34" charset="0"/>
              <a:buChar char="•"/>
              <a:tabLst>
                <a:tab pos="1027113" algn="l"/>
              </a:tabLst>
            </a:pPr>
            <a:r>
              <a:rPr lang="en-US" sz="1400" b="1" dirty="0"/>
              <a:t>Company/owner values.  </a:t>
            </a:r>
            <a:r>
              <a:rPr lang="en-US" sz="1400" dirty="0"/>
              <a:t>Among both public and private companies, values espoused by leadership and owners plays a significant role in ESG behavior.</a:t>
            </a:r>
            <a:r>
              <a:rPr lang="en-US" sz="1400" b="1" dirty="0"/>
              <a:t> </a:t>
            </a:r>
          </a:p>
          <a:p>
            <a:pPr marL="285750" indent="-285750">
              <a:spcBef>
                <a:spcPts val="200"/>
              </a:spcBef>
              <a:buClr>
                <a:schemeClr val="accent1"/>
              </a:buClr>
              <a:buFont typeface="Arial" panose="020B0604020202020204" pitchFamily="34" charset="0"/>
              <a:buChar char="•"/>
              <a:tabLst>
                <a:tab pos="1027113" algn="l"/>
              </a:tabLst>
            </a:pPr>
            <a:r>
              <a:rPr lang="en-US" sz="1400" b="1" dirty="0"/>
              <a:t>Requirements of significant customers.</a:t>
            </a:r>
            <a:r>
              <a:rPr lang="en-US" sz="1400" dirty="0"/>
              <a:t>  Some companies have large customers that impose contractual requirements related to ESG.</a:t>
            </a:r>
          </a:p>
          <a:p>
            <a:pPr marL="285750" indent="-285750">
              <a:spcBef>
                <a:spcPts val="200"/>
              </a:spcBef>
              <a:buClr>
                <a:schemeClr val="accent1"/>
              </a:buClr>
              <a:buFont typeface="Arial" panose="020B0604020202020204" pitchFamily="34" charset="0"/>
              <a:buChar char="•"/>
              <a:tabLst>
                <a:tab pos="1027113" algn="l"/>
              </a:tabLst>
            </a:pPr>
            <a:r>
              <a:rPr lang="en-US" sz="1400" b="1" dirty="0"/>
              <a:t>Financial benefit.  </a:t>
            </a:r>
            <a:r>
              <a:rPr lang="en-US" sz="1400" dirty="0"/>
              <a:t>Measures related to sustainability, in particular, can have a positive financial impact.</a:t>
            </a:r>
          </a:p>
        </p:txBody>
      </p:sp>
      <p:cxnSp>
        <p:nvCxnSpPr>
          <p:cNvPr id="6" name="Straight Connector 5">
            <a:extLst>
              <a:ext uri="{FF2B5EF4-FFF2-40B4-BE49-F238E27FC236}">
                <a16:creationId xmlns:a16="http://schemas.microsoft.com/office/drawing/2014/main" id="{178EA3E1-ACCD-8978-117C-D4419E14AD6B}"/>
              </a:ext>
            </a:extLst>
          </p:cNvPr>
          <p:cNvCxnSpPr>
            <a:cxnSpLocks/>
          </p:cNvCxnSpPr>
          <p:nvPr/>
        </p:nvCxnSpPr>
        <p:spPr>
          <a:xfrm>
            <a:off x="6055841" y="2110261"/>
            <a:ext cx="0" cy="384048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Footer Placeholder 2">
            <a:extLst>
              <a:ext uri="{FF2B5EF4-FFF2-40B4-BE49-F238E27FC236}">
                <a16:creationId xmlns:a16="http://schemas.microsoft.com/office/drawing/2014/main" id="{CE7044B1-7DFA-A413-0F08-8FE9667A7D60}"/>
              </a:ext>
            </a:extLst>
          </p:cNvPr>
          <p:cNvSpPr txBox="1">
            <a:spLocks/>
          </p:cNvSpPr>
          <p:nvPr/>
        </p:nvSpPr>
        <p:spPr>
          <a:xfrm>
            <a:off x="771726" y="6553202"/>
            <a:ext cx="5322686" cy="3047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t>TRI ESG Starter Toolkit</a:t>
            </a:r>
          </a:p>
        </p:txBody>
      </p:sp>
      <p:sp>
        <p:nvSpPr>
          <p:cNvPr id="3" name="Footer Placeholder 2">
            <a:extLst>
              <a:ext uri="{FF2B5EF4-FFF2-40B4-BE49-F238E27FC236}">
                <a16:creationId xmlns:a16="http://schemas.microsoft.com/office/drawing/2014/main" id="{E41E2B34-C954-EF6D-E09F-1D1B8CE124D8}"/>
              </a:ext>
            </a:extLst>
          </p:cNvPr>
          <p:cNvSpPr txBox="1">
            <a:spLocks/>
          </p:cNvSpPr>
          <p:nvPr/>
        </p:nvSpPr>
        <p:spPr>
          <a:xfrm>
            <a:off x="374651" y="6149667"/>
            <a:ext cx="5775375" cy="3816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solidFill>
                  <a:schemeClr val="tx2"/>
                </a:solidFill>
                <a:latin typeface="Arial Black" panose="020B0A04020102020204" pitchFamily="34" charset="0"/>
                <a:hlinkClick r:id="rId7">
                  <a:extLst>
                    <a:ext uri="{A12FA001-AC4F-418D-AE19-62706E023703}">
                      <ahyp:hlinkClr xmlns:ahyp="http://schemas.microsoft.com/office/drawing/2018/hyperlinkcolor" val="tx"/>
                    </a:ext>
                  </a:extLst>
                </a:hlinkClick>
              </a:rPr>
              <a:t>Source: Building a Foundation for ESG: How companies define, develop &amp; manage ESG programs</a:t>
            </a:r>
            <a:endParaRPr lang="en-US" sz="800"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108184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
            <a:extLst>
              <a:ext uri="{FF2B5EF4-FFF2-40B4-BE49-F238E27FC236}">
                <a16:creationId xmlns:a16="http://schemas.microsoft.com/office/drawing/2014/main" id="{71ACEC42-1C72-FB1D-A845-61A0B52450AC}"/>
              </a:ext>
            </a:extLst>
          </p:cNvPr>
          <p:cNvSpPr>
            <a:spLocks noGrp="1"/>
          </p:cNvSpPr>
          <p:nvPr>
            <p:ph type="ftr" sz="quarter" idx="11"/>
          </p:nvPr>
        </p:nvSpPr>
        <p:spPr>
          <a:xfrm>
            <a:off x="771726" y="6553202"/>
            <a:ext cx="5322686" cy="304799"/>
          </a:xfrm>
        </p:spPr>
        <p:txBody>
          <a:bodyPr anchor="t">
            <a:normAutofit/>
          </a:bodyPr>
          <a:lstStyle/>
          <a:p>
            <a:pPr>
              <a:spcAft>
                <a:spcPts val="600"/>
              </a:spcAft>
            </a:pPr>
            <a:r>
              <a:rPr lang="en-GB" dirty="0"/>
              <a:t>TRI ESG Starter Toolkit</a:t>
            </a:r>
          </a:p>
        </p:txBody>
      </p:sp>
      <p:sp>
        <p:nvSpPr>
          <p:cNvPr id="3" name="Title 2">
            <a:extLst>
              <a:ext uri="{FF2B5EF4-FFF2-40B4-BE49-F238E27FC236}">
                <a16:creationId xmlns:a16="http://schemas.microsoft.com/office/drawing/2014/main" id="{9C884E6C-9CC0-AF3A-B3DB-9002AB73EE12}"/>
              </a:ext>
            </a:extLst>
          </p:cNvPr>
          <p:cNvSpPr>
            <a:spLocks noGrp="1"/>
          </p:cNvSpPr>
          <p:nvPr>
            <p:ph type="title"/>
          </p:nvPr>
        </p:nvSpPr>
        <p:spPr>
          <a:xfrm>
            <a:off x="373161" y="288088"/>
            <a:ext cx="10294443" cy="428678"/>
          </a:xfrm>
        </p:spPr>
        <p:txBody>
          <a:bodyPr anchor="b">
            <a:normAutofit/>
          </a:bodyPr>
          <a:lstStyle/>
          <a:p>
            <a:r>
              <a:rPr lang="en-US" sz="3200"/>
              <a:t>Preparing for the Future</a:t>
            </a:r>
            <a:endParaRPr lang="en-GB" sz="3200"/>
          </a:p>
        </p:txBody>
      </p:sp>
      <p:graphicFrame>
        <p:nvGraphicFramePr>
          <p:cNvPr id="17" name="Content Placeholder 1">
            <a:extLst>
              <a:ext uri="{FF2B5EF4-FFF2-40B4-BE49-F238E27FC236}">
                <a16:creationId xmlns:a16="http://schemas.microsoft.com/office/drawing/2014/main" id="{E3FD890F-5E2E-BF69-E41E-41FF90D62260}"/>
              </a:ext>
            </a:extLst>
          </p:cNvPr>
          <p:cNvGraphicFramePr>
            <a:graphicFrameLocks noGrp="1"/>
          </p:cNvGraphicFramePr>
          <p:nvPr>
            <p:ph idx="1"/>
            <p:extLst>
              <p:ext uri="{D42A27DB-BD31-4B8C-83A1-F6EECF244321}">
                <p14:modId xmlns:p14="http://schemas.microsoft.com/office/powerpoint/2010/main" val="1561265091"/>
              </p:ext>
            </p:extLst>
          </p:nvPr>
        </p:nvGraphicFramePr>
        <p:xfrm>
          <a:off x="859544" y="1028944"/>
          <a:ext cx="10294443"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655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p:txBody>
          <a:bodyPr>
            <a:normAutofit/>
          </a:bodyPr>
          <a:lstStyle/>
          <a:p>
            <a:r>
              <a:rPr lang="en-US" dirty="0"/>
              <a:t>Getting started </a:t>
            </a:r>
            <a:endParaRPr lang="en-GB" dirty="0"/>
          </a:p>
        </p:txBody>
      </p:sp>
      <p:sp>
        <p:nvSpPr>
          <p:cNvPr id="3" name="Text Placeholder 2">
            <a:extLst>
              <a:ext uri="{FF2B5EF4-FFF2-40B4-BE49-F238E27FC236}">
                <a16:creationId xmlns:a16="http://schemas.microsoft.com/office/drawing/2014/main" id="{F54F28DF-7CBF-6628-883B-56D10D4E0AB6}"/>
              </a:ext>
            </a:extLst>
          </p:cNvPr>
          <p:cNvSpPr>
            <a:spLocks noGrp="1"/>
          </p:cNvSpPr>
          <p:nvPr>
            <p:ph type="body" sz="quarter" idx="32"/>
          </p:nvPr>
        </p:nvSpPr>
        <p:spPr/>
        <p:txBody>
          <a:bodyPr/>
          <a:lstStyle/>
          <a:p>
            <a:r>
              <a:rPr lang="en-US" dirty="0"/>
              <a:t>What is a materiality assessment?</a:t>
            </a:r>
            <a:endParaRPr lang="en-GB" dirty="0"/>
          </a:p>
        </p:txBody>
      </p:sp>
      <p:sp>
        <p:nvSpPr>
          <p:cNvPr id="2" name="Text Placeholder 1">
            <a:extLst>
              <a:ext uri="{FF2B5EF4-FFF2-40B4-BE49-F238E27FC236}">
                <a16:creationId xmlns:a16="http://schemas.microsoft.com/office/drawing/2014/main" id="{384CF835-25A4-083D-56B3-6071BD1B6B81}"/>
              </a:ext>
            </a:extLst>
          </p:cNvPr>
          <p:cNvSpPr>
            <a:spLocks noGrp="1"/>
          </p:cNvSpPr>
          <p:nvPr>
            <p:ph type="body" sz="quarter" idx="13"/>
          </p:nvPr>
        </p:nvSpPr>
        <p:spPr/>
        <p:txBody>
          <a:bodyPr/>
          <a:lstStyle/>
          <a:p>
            <a:pPr marL="285750" indent="-285750">
              <a:buFont typeface="Arial" panose="020B0604020202020204" pitchFamily="34" charset="0"/>
              <a:buChar char="•"/>
            </a:pPr>
            <a:r>
              <a:rPr lang="en-US" sz="1800" dirty="0"/>
              <a:t>A review of internal and external stakeholders’ views on ESG to determine which are the most critical to your firm and should be prioritized </a:t>
            </a:r>
          </a:p>
          <a:p>
            <a:pPr marL="285750" indent="-285750">
              <a:buFont typeface="Arial" panose="020B0604020202020204" pitchFamily="34" charset="0"/>
              <a:buChar char="•"/>
            </a:pPr>
            <a:r>
              <a:rPr lang="en-US" sz="1800" dirty="0"/>
              <a:t>Generally combined with desk-based research on ESG issues among your peers or across your industry/market at large</a:t>
            </a:r>
          </a:p>
          <a:p>
            <a:pPr marL="285750" indent="-285750">
              <a:buFont typeface="Arial" panose="020B0604020202020204" pitchFamily="34" charset="0"/>
              <a:buChar char="•"/>
            </a:pPr>
            <a:r>
              <a:rPr lang="en-US" sz="1800" dirty="0"/>
              <a:t>Helps you assess the importance of ESG to your business by considering your:</a:t>
            </a:r>
          </a:p>
          <a:p>
            <a:pPr marL="687388" lvl="1" indent="-285750"/>
            <a:r>
              <a:rPr lang="en-US" sz="1800" dirty="0"/>
              <a:t>Purpose, Value &amp; Expectations</a:t>
            </a:r>
          </a:p>
          <a:p>
            <a:pPr marL="687388" lvl="1" indent="-285750"/>
            <a:r>
              <a:rPr lang="en-US" sz="1800" dirty="0"/>
              <a:t>Risk Management Priorities </a:t>
            </a:r>
          </a:p>
          <a:p>
            <a:pPr marL="687388" lvl="1" indent="-285750"/>
            <a:r>
              <a:rPr lang="en-US" sz="1800" dirty="0"/>
              <a:t>Long-term priorities </a:t>
            </a:r>
          </a:p>
          <a:p>
            <a:pPr marL="687388" lvl="1" indent="-285750"/>
            <a:endParaRPr lang="en-US" sz="1800" dirty="0"/>
          </a:p>
          <a:p>
            <a:pPr marL="285750" indent="-285750">
              <a:buFont typeface="Arial" panose="020B0604020202020204" pitchFamily="34" charset="0"/>
              <a:buChar char="►"/>
            </a:pPr>
            <a:r>
              <a:rPr lang="en-GB" sz="1800" dirty="0">
                <a:solidFill>
                  <a:schemeClr val="tx2"/>
                </a:solidFill>
              </a:rPr>
              <a:t>It can serve different goals: Do you want to determine, rank or update the ESG issues that are most important to your business operations?</a:t>
            </a:r>
          </a:p>
          <a:p>
            <a:pPr lvl="1" indent="0">
              <a:buNone/>
            </a:pPr>
            <a:endParaRPr lang="en-GB" sz="1800" dirty="0"/>
          </a:p>
        </p:txBody>
      </p:sp>
      <p:sp>
        <p:nvSpPr>
          <p:cNvPr id="4" name="Footer Placeholder 3">
            <a:extLst>
              <a:ext uri="{FF2B5EF4-FFF2-40B4-BE49-F238E27FC236}">
                <a16:creationId xmlns:a16="http://schemas.microsoft.com/office/drawing/2014/main" id="{180BBD0D-CFC6-99C8-C166-5FC5C2149A0E}"/>
              </a:ext>
            </a:extLst>
          </p:cNvPr>
          <p:cNvSpPr>
            <a:spLocks noGrp="1"/>
          </p:cNvSpPr>
          <p:nvPr>
            <p:ph type="ftr" sz="quarter" idx="14"/>
          </p:nvPr>
        </p:nvSpPr>
        <p:spPr/>
        <p:txBody>
          <a:bodyPr/>
          <a:lstStyle/>
          <a:p>
            <a:r>
              <a:rPr lang="en-US" noProof="0"/>
              <a:t>TRI ESG Starter Toolkit</a:t>
            </a:r>
          </a:p>
        </p:txBody>
      </p:sp>
    </p:spTree>
    <p:extLst>
      <p:ext uri="{BB962C8B-B14F-4D97-AF65-F5344CB8AC3E}">
        <p14:creationId xmlns:p14="http://schemas.microsoft.com/office/powerpoint/2010/main" val="3900754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p:txBody>
          <a:bodyPr>
            <a:normAutofit/>
          </a:bodyPr>
          <a:lstStyle/>
          <a:p>
            <a:r>
              <a:rPr lang="en-US" dirty="0"/>
              <a:t>Getting started </a:t>
            </a:r>
            <a:endParaRPr lang="en-GB" dirty="0"/>
          </a:p>
        </p:txBody>
      </p:sp>
      <p:sp>
        <p:nvSpPr>
          <p:cNvPr id="3" name="Text Placeholder 2">
            <a:extLst>
              <a:ext uri="{FF2B5EF4-FFF2-40B4-BE49-F238E27FC236}">
                <a16:creationId xmlns:a16="http://schemas.microsoft.com/office/drawing/2014/main" id="{F54F28DF-7CBF-6628-883B-56D10D4E0AB6}"/>
              </a:ext>
            </a:extLst>
          </p:cNvPr>
          <p:cNvSpPr>
            <a:spLocks noGrp="1"/>
          </p:cNvSpPr>
          <p:nvPr>
            <p:ph type="body" sz="quarter" idx="32"/>
          </p:nvPr>
        </p:nvSpPr>
        <p:spPr>
          <a:xfrm>
            <a:off x="531813" y="1392238"/>
            <a:ext cx="11326204" cy="436562"/>
          </a:xfrm>
        </p:spPr>
        <p:txBody>
          <a:bodyPr/>
          <a:lstStyle/>
          <a:p>
            <a:r>
              <a:rPr lang="en-US" dirty="0"/>
              <a:t>Where the materiality assessment sits within the larger ESG activities and strategies process</a:t>
            </a:r>
            <a:endParaRPr lang="en-GB" dirty="0"/>
          </a:p>
        </p:txBody>
      </p:sp>
      <p:graphicFrame>
        <p:nvGraphicFramePr>
          <p:cNvPr id="9" name="Diagram 8">
            <a:extLst>
              <a:ext uri="{FF2B5EF4-FFF2-40B4-BE49-F238E27FC236}">
                <a16:creationId xmlns:a16="http://schemas.microsoft.com/office/drawing/2014/main" id="{7CF88B4D-82BB-31F9-329E-71FCAF59FD3C}"/>
              </a:ext>
            </a:extLst>
          </p:cNvPr>
          <p:cNvGraphicFramePr/>
          <p:nvPr>
            <p:extLst>
              <p:ext uri="{D42A27DB-BD31-4B8C-83A1-F6EECF244321}">
                <p14:modId xmlns:p14="http://schemas.microsoft.com/office/powerpoint/2010/main" val="326659596"/>
              </p:ext>
            </p:extLst>
          </p:nvPr>
        </p:nvGraphicFramePr>
        <p:xfrm>
          <a:off x="871442" y="2900715"/>
          <a:ext cx="10452719" cy="1128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rrow: Down 9">
            <a:extLst>
              <a:ext uri="{FF2B5EF4-FFF2-40B4-BE49-F238E27FC236}">
                <a16:creationId xmlns:a16="http://schemas.microsoft.com/office/drawing/2014/main" id="{E3FE027C-3003-F50D-C8AE-803586B89138}"/>
              </a:ext>
            </a:extLst>
          </p:cNvPr>
          <p:cNvSpPr/>
          <p:nvPr/>
        </p:nvSpPr>
        <p:spPr>
          <a:xfrm>
            <a:off x="1402585" y="1977384"/>
            <a:ext cx="778213" cy="777415"/>
          </a:xfrm>
          <a:prstGeom prst="dow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7031759-82C2-8C41-06BE-135AD25BA9C0}"/>
              </a:ext>
            </a:extLst>
          </p:cNvPr>
          <p:cNvSpPr txBox="1"/>
          <p:nvPr/>
        </p:nvSpPr>
        <p:spPr>
          <a:xfrm>
            <a:off x="533615" y="4535760"/>
            <a:ext cx="10992839" cy="1323439"/>
          </a:xfrm>
          <a:prstGeom prst="rect">
            <a:avLst/>
          </a:prstGeom>
          <a:noFill/>
        </p:spPr>
        <p:txBody>
          <a:bodyPr wrap="square" rtlCol="0">
            <a:spAutoFit/>
          </a:bodyPr>
          <a:lstStyle/>
          <a:p>
            <a:r>
              <a:rPr lang="en-US" sz="2000" dirty="0"/>
              <a:t>A materiality assessment can serve as a guide for your current or future ESG strategy by providing data that will help you determine which topics to prioritize and support a business case for actions that may have previously not gained traction due to a lack of proof of their importance.</a:t>
            </a:r>
            <a:endParaRPr lang="en-GB" sz="2000" dirty="0"/>
          </a:p>
        </p:txBody>
      </p:sp>
      <p:sp>
        <p:nvSpPr>
          <p:cNvPr id="2" name="Footer Placeholder 1">
            <a:extLst>
              <a:ext uri="{FF2B5EF4-FFF2-40B4-BE49-F238E27FC236}">
                <a16:creationId xmlns:a16="http://schemas.microsoft.com/office/drawing/2014/main" id="{0A199047-95D0-C6DC-67E0-378511633D0C}"/>
              </a:ext>
            </a:extLst>
          </p:cNvPr>
          <p:cNvSpPr>
            <a:spLocks noGrp="1"/>
          </p:cNvSpPr>
          <p:nvPr>
            <p:ph type="ftr" sz="quarter" idx="14"/>
          </p:nvPr>
        </p:nvSpPr>
        <p:spPr/>
        <p:txBody>
          <a:bodyPr/>
          <a:lstStyle/>
          <a:p>
            <a:r>
              <a:rPr lang="en-US" noProof="0"/>
              <a:t>TRI ESG Starter Toolkit</a:t>
            </a:r>
          </a:p>
        </p:txBody>
      </p:sp>
    </p:spTree>
    <p:extLst>
      <p:ext uri="{BB962C8B-B14F-4D97-AF65-F5344CB8AC3E}">
        <p14:creationId xmlns:p14="http://schemas.microsoft.com/office/powerpoint/2010/main" val="283805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CB4E968D-16A2-B6C9-803A-988BFAF71A84}"/>
              </a:ext>
            </a:extLst>
          </p:cNvPr>
          <p:cNvSpPr>
            <a:spLocks noGrp="1"/>
          </p:cNvSpPr>
          <p:nvPr>
            <p:ph type="body" sz="quarter" idx="11"/>
          </p:nvPr>
        </p:nvSpPr>
        <p:spPr>
          <a:xfrm>
            <a:off x="518048" y="900001"/>
            <a:ext cx="6154148" cy="5008562"/>
          </a:xfrm>
        </p:spPr>
        <p:txBody>
          <a:bodyPr vert="horz" lIns="0" tIns="0" rIns="0" bIns="0" numCol="1" spcCol="180000" rtlCol="0" anchor="t">
            <a:noAutofit/>
          </a:bodyPr>
          <a:lstStyle/>
          <a:p>
            <a:r>
              <a:rPr lang="en-US" sz="2400" b="1" dirty="0">
                <a:solidFill>
                  <a:schemeClr val="tx2"/>
                </a:solidFill>
                <a:latin typeface="+mn-lt"/>
              </a:rPr>
              <a:t>Determine team</a:t>
            </a:r>
          </a:p>
          <a:p>
            <a:r>
              <a:rPr lang="en-US" sz="1600" dirty="0">
                <a:latin typeface="+mn-lt"/>
              </a:rPr>
              <a:t>Identify one key person as the owner of the assessment:</a:t>
            </a:r>
          </a:p>
          <a:p>
            <a:pPr marL="285750" indent="-285750">
              <a:buFont typeface="Arial" panose="020B0604020202020204" pitchFamily="34" charset="0"/>
              <a:buChar char="•"/>
            </a:pPr>
            <a:r>
              <a:rPr lang="en-US" sz="1400" dirty="0">
                <a:latin typeface="+mn-lt"/>
              </a:rPr>
              <a:t>COO</a:t>
            </a:r>
          </a:p>
          <a:p>
            <a:pPr marL="285750" indent="-285750">
              <a:buFont typeface="Arial" panose="020B0604020202020204" pitchFamily="34" charset="0"/>
              <a:buChar char="•"/>
            </a:pPr>
            <a:r>
              <a:rPr lang="en-US" sz="1400" dirty="0">
                <a:latin typeface="+mn-lt"/>
              </a:rPr>
              <a:t>CEO/Executive Director</a:t>
            </a:r>
          </a:p>
          <a:p>
            <a:pPr marL="285750" indent="-285750">
              <a:buFont typeface="Arial" panose="020B0604020202020204" pitchFamily="34" charset="0"/>
              <a:buChar char="•"/>
            </a:pPr>
            <a:r>
              <a:rPr lang="en-US" sz="1400" dirty="0">
                <a:latin typeface="+mn-lt"/>
                <a:cs typeface="Arial"/>
              </a:rPr>
              <a:t>Chief Sustainability Officer/Partner</a:t>
            </a:r>
            <a:endParaRPr lang="en-US" sz="1400" dirty="0">
              <a:latin typeface="+mn-lt"/>
            </a:endParaRPr>
          </a:p>
          <a:p>
            <a:pPr marL="285750" indent="-285750">
              <a:buFont typeface="Arial" panose="020B0604020202020204" pitchFamily="34" charset="0"/>
              <a:buChar char="•"/>
            </a:pPr>
            <a:r>
              <a:rPr lang="en-US" sz="1400" dirty="0">
                <a:latin typeface="+mn-lt"/>
              </a:rPr>
              <a:t>Executive committee member</a:t>
            </a:r>
          </a:p>
          <a:p>
            <a:r>
              <a:rPr lang="en-US" sz="1600" dirty="0">
                <a:latin typeface="+mn-lt"/>
              </a:rPr>
              <a:t>Other potential core members:</a:t>
            </a:r>
          </a:p>
          <a:p>
            <a:pPr marL="285750" indent="-285750">
              <a:buFont typeface="Arial" panose="020B0604020202020204" pitchFamily="34" charset="0"/>
              <a:buChar char="•"/>
            </a:pPr>
            <a:r>
              <a:rPr lang="en-US" sz="1400" dirty="0">
                <a:latin typeface="+mn-lt"/>
              </a:rPr>
              <a:t>HR leader</a:t>
            </a:r>
          </a:p>
          <a:p>
            <a:pPr marL="285750" indent="-285750">
              <a:buFont typeface="Arial" panose="020B0604020202020204" pitchFamily="34" charset="0"/>
              <a:buChar char="•"/>
            </a:pPr>
            <a:r>
              <a:rPr lang="en-US" sz="1400" dirty="0">
                <a:latin typeface="+mn-lt"/>
              </a:rPr>
              <a:t>CFO</a:t>
            </a:r>
          </a:p>
          <a:p>
            <a:pPr marL="285750" indent="-285750">
              <a:buFont typeface="Arial" panose="020B0604020202020204" pitchFamily="34" charset="0"/>
              <a:buChar char="•"/>
            </a:pPr>
            <a:r>
              <a:rPr lang="en-US" sz="1400" dirty="0">
                <a:latin typeface="+mn-lt"/>
              </a:rPr>
              <a:t>general counsel</a:t>
            </a:r>
          </a:p>
          <a:p>
            <a:pPr marL="285750" indent="-285750">
              <a:buFont typeface="Arial" panose="020B0604020202020204" pitchFamily="34" charset="0"/>
              <a:buChar char="•"/>
            </a:pPr>
            <a:r>
              <a:rPr lang="en-US" sz="1400" dirty="0">
                <a:latin typeface="+mn-lt"/>
              </a:rPr>
              <a:t>Representatives from partnership</a:t>
            </a:r>
          </a:p>
          <a:p>
            <a:pPr marL="285750" indent="-285750">
              <a:buFont typeface="Arial" panose="020B0604020202020204" pitchFamily="34" charset="0"/>
              <a:buChar char="•"/>
            </a:pPr>
            <a:r>
              <a:rPr lang="en-US" sz="1400" dirty="0">
                <a:latin typeface="+mn-lt"/>
              </a:rPr>
              <a:t>External ESG consultants</a:t>
            </a:r>
          </a:p>
          <a:p>
            <a:pPr marL="285750" indent="-285750">
              <a:buFont typeface="Arial" panose="020B0604020202020204" pitchFamily="34" charset="0"/>
              <a:buChar char="►"/>
            </a:pPr>
            <a:r>
              <a:rPr kumimoji="0" lang="en-US" sz="1600" b="1" i="0" u="none" strike="noStrike" kern="1200" cap="none" spc="0" normalizeH="0" baseline="0" noProof="0" dirty="0">
                <a:ln>
                  <a:noFill/>
                </a:ln>
                <a:solidFill>
                  <a:srgbClr val="FA6400"/>
                </a:solidFill>
                <a:effectLst/>
                <a:uLnTx/>
                <a:uFillTx/>
                <a:latin typeface="+mn-lt"/>
                <a:ea typeface="+mn-ea"/>
                <a:cs typeface="Arial" panose="020B0604020202020204" pitchFamily="34" charset="0"/>
              </a:rPr>
              <a:t>Assign specific responsibilities</a:t>
            </a:r>
          </a:p>
          <a:p>
            <a:pPr marL="285750" indent="-285750">
              <a:buFont typeface="Arial" panose="020B0604020202020204" pitchFamily="34" charset="0"/>
              <a:buChar char="►"/>
            </a:pPr>
            <a:r>
              <a:rPr kumimoji="0" lang="en-US" sz="1600" b="1" i="0" u="none" strike="noStrike" kern="1200" cap="none" spc="0" normalizeH="0" baseline="0" noProof="0" dirty="0">
                <a:ln>
                  <a:noFill/>
                </a:ln>
                <a:solidFill>
                  <a:srgbClr val="FA6400"/>
                </a:solidFill>
                <a:effectLst/>
                <a:uLnTx/>
                <a:uFillTx/>
                <a:latin typeface="+mn-lt"/>
                <a:ea typeface="+mn-ea"/>
                <a:cs typeface="Arial" panose="020B0604020202020204" pitchFamily="34" charset="0"/>
              </a:rPr>
              <a:t>Ensure senior management engagement</a:t>
            </a:r>
          </a:p>
          <a:p>
            <a:pPr marL="285750" indent="-285750">
              <a:buFont typeface="Arial" panose="020B0604020202020204" pitchFamily="34" charset="0"/>
              <a:buChar char="►"/>
            </a:pPr>
            <a:endParaRPr lang="en-US" sz="1200" b="1" dirty="0">
              <a:solidFill>
                <a:schemeClr val="tx2"/>
              </a:solidFill>
              <a:latin typeface="+mn-lt"/>
            </a:endParaRPr>
          </a:p>
          <a:p>
            <a:endParaRPr lang="en-US" sz="2000" b="1" dirty="0">
              <a:solidFill>
                <a:schemeClr val="tx2"/>
              </a:solidFill>
            </a:endParaRPr>
          </a:p>
          <a:p>
            <a:endParaRPr lang="en-US" sz="2000" b="1" dirty="0">
              <a:solidFill>
                <a:schemeClr val="tx2"/>
              </a:solidFill>
            </a:endParaRPr>
          </a:p>
          <a:p>
            <a:endParaRPr lang="en-US" sz="1800" b="1" dirty="0"/>
          </a:p>
          <a:p>
            <a:endParaRPr lang="en-US" dirty="0"/>
          </a:p>
        </p:txBody>
      </p:sp>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a:xfrm>
            <a:off x="515938" y="301303"/>
            <a:ext cx="5470525" cy="941796"/>
          </a:xfrm>
        </p:spPr>
        <p:txBody>
          <a:bodyPr>
            <a:normAutofit/>
          </a:bodyPr>
          <a:lstStyle/>
          <a:p>
            <a:r>
              <a:rPr lang="en-US" dirty="0"/>
              <a:t>Getting started </a:t>
            </a:r>
            <a:endParaRPr lang="en-GB" dirty="0"/>
          </a:p>
        </p:txBody>
      </p:sp>
      <p:pic>
        <p:nvPicPr>
          <p:cNvPr id="3" name="Picture 3" descr="A picture containing wall, person&#10;&#10;Description automatically generated">
            <a:extLst>
              <a:ext uri="{FF2B5EF4-FFF2-40B4-BE49-F238E27FC236}">
                <a16:creationId xmlns:a16="http://schemas.microsoft.com/office/drawing/2014/main" id="{798247F2-F327-1966-4EE1-B6604909B35A}"/>
              </a:ext>
            </a:extLst>
          </p:cNvPr>
          <p:cNvPicPr>
            <a:picLocks noGrp="1" noChangeAspect="1"/>
          </p:cNvPicPr>
          <p:nvPr>
            <p:ph type="pic" sz="quarter" idx="24"/>
          </p:nvPr>
        </p:nvPicPr>
        <p:blipFill rotWithShape="1">
          <a:blip r:embed="rId3"/>
          <a:srcRect l="17609" r="17609"/>
          <a:stretch/>
        </p:blipFill>
        <p:spPr>
          <a:xfrm>
            <a:off x="6910388" y="900001"/>
            <a:ext cx="5027612" cy="5008562"/>
          </a:xfrm>
        </p:spPr>
      </p:pic>
      <p:sp>
        <p:nvSpPr>
          <p:cNvPr id="2" name="Footer Placeholder 1">
            <a:extLst>
              <a:ext uri="{FF2B5EF4-FFF2-40B4-BE49-F238E27FC236}">
                <a16:creationId xmlns:a16="http://schemas.microsoft.com/office/drawing/2014/main" id="{63483A36-EA5C-4CF7-9F7E-81F6EC5CC2EC}"/>
              </a:ext>
            </a:extLst>
          </p:cNvPr>
          <p:cNvSpPr>
            <a:spLocks noGrp="1"/>
          </p:cNvSpPr>
          <p:nvPr>
            <p:ph type="ftr" sz="quarter" idx="15"/>
          </p:nvPr>
        </p:nvSpPr>
        <p:spPr/>
        <p:txBody>
          <a:bodyPr/>
          <a:lstStyle/>
          <a:p>
            <a:r>
              <a:rPr lang="en-US" noProof="0"/>
              <a:t>TRI ESG Starter Toolkit</a:t>
            </a:r>
          </a:p>
        </p:txBody>
      </p:sp>
    </p:spTree>
    <p:extLst>
      <p:ext uri="{BB962C8B-B14F-4D97-AF65-F5344CB8AC3E}">
        <p14:creationId xmlns:p14="http://schemas.microsoft.com/office/powerpoint/2010/main" val="124057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CB4E968D-16A2-B6C9-803A-988BFAF71A84}"/>
              </a:ext>
            </a:extLst>
          </p:cNvPr>
          <p:cNvSpPr>
            <a:spLocks noGrp="1"/>
          </p:cNvSpPr>
          <p:nvPr>
            <p:ph type="body" sz="quarter" idx="11"/>
          </p:nvPr>
        </p:nvSpPr>
        <p:spPr>
          <a:xfrm>
            <a:off x="520700" y="905057"/>
            <a:ext cx="5683250" cy="5003506"/>
          </a:xfrm>
        </p:spPr>
        <p:txBody>
          <a:bodyPr vert="horz" lIns="0" tIns="0" rIns="0" bIns="0" numCol="1" spcCol="180000" rtlCol="0" anchor="t">
            <a:noAutofit/>
          </a:bodyPr>
          <a:lstStyle/>
          <a:p>
            <a:r>
              <a:rPr lang="en-US" sz="2400" b="1" dirty="0">
                <a:solidFill>
                  <a:schemeClr val="tx2"/>
                </a:solidFill>
                <a:latin typeface="+mn-lt"/>
              </a:rPr>
              <a:t>Determine relevant topics</a:t>
            </a:r>
          </a:p>
          <a:p>
            <a:r>
              <a:rPr lang="en-US" sz="1400" dirty="0">
                <a:latin typeface="+mn-lt"/>
                <a:cs typeface="Aharoni" panose="02010803020104030203" pitchFamily="2" charset="-79"/>
              </a:rPr>
              <a:t>Identify a list of relevant material topics to use in the assessment by:</a:t>
            </a:r>
          </a:p>
          <a:p>
            <a:pPr marL="285750" indent="-285750">
              <a:buFont typeface="Arial" panose="020B0604020202020204" pitchFamily="34" charset="0"/>
              <a:buChar char="•"/>
            </a:pPr>
            <a:r>
              <a:rPr lang="en-US" sz="1400" dirty="0">
                <a:latin typeface="+mn-lt"/>
                <a:cs typeface="Aharoni" panose="02010803020104030203" pitchFamily="2" charset="-79"/>
              </a:rPr>
              <a:t>Reviewing existing frameworks</a:t>
            </a:r>
          </a:p>
          <a:p>
            <a:pPr marL="866775" lvl="2" indent="-285750"/>
            <a:r>
              <a:rPr lang="en-US" sz="1400" dirty="0">
                <a:latin typeface="+mn-lt"/>
                <a:cs typeface="Aharoni" panose="02010803020104030203" pitchFamily="2" charset="-79"/>
              </a:rPr>
              <a:t>Sustainability Accounting Standards Board (SASB) materiality finder</a:t>
            </a:r>
          </a:p>
          <a:p>
            <a:pPr marL="866775" lvl="2" indent="-285750"/>
            <a:r>
              <a:rPr lang="en-US" sz="1400" dirty="0">
                <a:latin typeface="+mn-lt"/>
                <a:cs typeface="Aharoni" panose="02010803020104030203" pitchFamily="2" charset="-79"/>
              </a:rPr>
              <a:t>Global Reporting Initiative (GRI)</a:t>
            </a:r>
          </a:p>
          <a:p>
            <a:pPr marL="866775" lvl="2" indent="-285750"/>
            <a:r>
              <a:rPr lang="en-US" sz="1400" dirty="0">
                <a:latin typeface="+mn-lt"/>
                <a:cs typeface="Aharoni" panose="02010803020104030203" pitchFamily="2" charset="-79"/>
              </a:rPr>
              <a:t>UN Sustainable Development Goals (SDGs), </a:t>
            </a:r>
          </a:p>
          <a:p>
            <a:pPr marL="866775" lvl="2" indent="-285750"/>
            <a:r>
              <a:rPr lang="en-US" sz="1400" dirty="0">
                <a:latin typeface="+mn-lt"/>
                <a:cs typeface="Aharoni" panose="02010803020104030203" pitchFamily="2" charset="-79"/>
              </a:rPr>
              <a:t>Task Force on Climate-related Financial Disclosures (TCFD)</a:t>
            </a:r>
          </a:p>
          <a:p>
            <a:pPr marL="866775" lvl="2" indent="-285750"/>
            <a:r>
              <a:rPr lang="en-US" sz="1400" dirty="0">
                <a:latin typeface="+mn-lt"/>
                <a:cs typeface="Aharoni" panose="02010803020104030203" pitchFamily="2" charset="-79"/>
              </a:rPr>
              <a:t>World Economic Forum (WEF)</a:t>
            </a:r>
          </a:p>
          <a:p>
            <a:pPr marL="285750" indent="-285750">
              <a:buFont typeface="Arial" panose="020B0604020202020204" pitchFamily="34" charset="0"/>
              <a:buChar char="•"/>
            </a:pPr>
            <a:r>
              <a:rPr lang="en-US" sz="1400" dirty="0">
                <a:latin typeface="+mn-lt"/>
                <a:cs typeface="Aharoni" panose="02010803020104030203" pitchFamily="2" charset="-79"/>
              </a:rPr>
              <a:t>public information from peers and competitors </a:t>
            </a:r>
          </a:p>
          <a:p>
            <a:pPr marL="285750" indent="-285750">
              <a:buFont typeface="Arial" panose="020B0604020202020204" pitchFamily="34" charset="0"/>
              <a:buChar char="•"/>
            </a:pPr>
            <a:r>
              <a:rPr lang="en-US" sz="1400" dirty="0">
                <a:latin typeface="+mn-lt"/>
                <a:cs typeface="Aharoni" panose="02010803020104030203" pitchFamily="2" charset="-79"/>
              </a:rPr>
              <a:t>Review which topics have the biggest business impact</a:t>
            </a:r>
          </a:p>
          <a:p>
            <a:pPr marL="285750" indent="-285750">
              <a:buFont typeface="Arial" panose="020B0604020202020204" pitchFamily="34" charset="0"/>
              <a:buChar char="•"/>
            </a:pPr>
            <a:r>
              <a:rPr lang="en-US" sz="1400" dirty="0">
                <a:latin typeface="+mn-lt"/>
                <a:cs typeface="Aharoni" panose="02010803020104030203" pitchFamily="2" charset="-79"/>
              </a:rPr>
              <a:t>Regulatory requirements</a:t>
            </a:r>
          </a:p>
          <a:p>
            <a:pPr marL="285750" marR="0" lvl="0" indent="-285750" algn="l" defTabSz="914400" rtl="0" eaLnBrk="1" fontAlgn="auto" latinLnBrk="0" hangingPunct="1">
              <a:lnSpc>
                <a:spcPct val="100000"/>
              </a:lnSpc>
              <a:spcBef>
                <a:spcPts val="1000"/>
              </a:spcBef>
              <a:spcAft>
                <a:spcPts val="0"/>
              </a:spcAft>
              <a:buClr>
                <a:srgbClr val="FA64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A6400"/>
                </a:solidFill>
                <a:effectLst/>
                <a:uLnTx/>
                <a:uFillTx/>
                <a:latin typeface="+mn-lt"/>
                <a:ea typeface="+mn-ea"/>
                <a:cs typeface="Arial" panose="020B0604020202020204" pitchFamily="34" charset="0"/>
              </a:rPr>
              <a:t>Cluster topics into a manageable number of higher-level categories</a:t>
            </a:r>
          </a:p>
          <a:p>
            <a:pPr marL="285750" marR="0" lvl="0" indent="-285750" algn="l" defTabSz="914400" rtl="0" eaLnBrk="1" fontAlgn="auto" latinLnBrk="0" hangingPunct="1">
              <a:lnSpc>
                <a:spcPct val="100000"/>
              </a:lnSpc>
              <a:spcBef>
                <a:spcPts val="1000"/>
              </a:spcBef>
              <a:spcAft>
                <a:spcPts val="0"/>
              </a:spcAft>
              <a:buClr>
                <a:srgbClr val="FA64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A6400"/>
                </a:solidFill>
                <a:effectLst/>
                <a:uLnTx/>
                <a:uFillTx/>
                <a:latin typeface="+mn-lt"/>
                <a:ea typeface="+mn-ea"/>
                <a:cs typeface="Arial" panose="020B0604020202020204" pitchFamily="34" charset="0"/>
              </a:rPr>
              <a:t>Decide which take priority together with the materiality assessment team </a:t>
            </a:r>
            <a:endParaRPr lang="en-US" sz="2400" b="1" dirty="0">
              <a:solidFill>
                <a:schemeClr val="tx2"/>
              </a:solidFill>
              <a:latin typeface="+mn-lt"/>
            </a:endParaRPr>
          </a:p>
          <a:p>
            <a:endParaRPr lang="en-US" sz="1800" b="1" dirty="0"/>
          </a:p>
          <a:p>
            <a:endParaRPr lang="en-US" dirty="0"/>
          </a:p>
        </p:txBody>
      </p:sp>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a:xfrm>
            <a:off x="520700" y="301303"/>
            <a:ext cx="5470525" cy="941796"/>
          </a:xfrm>
        </p:spPr>
        <p:txBody>
          <a:bodyPr>
            <a:normAutofit/>
          </a:bodyPr>
          <a:lstStyle/>
          <a:p>
            <a:r>
              <a:rPr lang="en-US" dirty="0"/>
              <a:t>Getting started </a:t>
            </a:r>
            <a:endParaRPr lang="en-GB" dirty="0"/>
          </a:p>
        </p:txBody>
      </p:sp>
      <p:pic>
        <p:nvPicPr>
          <p:cNvPr id="4" name="Picture 4">
            <a:extLst>
              <a:ext uri="{FF2B5EF4-FFF2-40B4-BE49-F238E27FC236}">
                <a16:creationId xmlns:a16="http://schemas.microsoft.com/office/drawing/2014/main" id="{0A7FCD9F-528A-E202-B1E0-8720677BE825}"/>
              </a:ext>
            </a:extLst>
          </p:cNvPr>
          <p:cNvPicPr>
            <a:picLocks noGrp="1" noChangeAspect="1"/>
          </p:cNvPicPr>
          <p:nvPr>
            <p:ph type="pic" sz="quarter" idx="24"/>
          </p:nvPr>
        </p:nvPicPr>
        <p:blipFill rotWithShape="1">
          <a:blip r:embed="rId3"/>
          <a:srcRect l="16540" r="16540"/>
          <a:stretch/>
        </p:blipFill>
        <p:spPr/>
      </p:pic>
      <p:sp>
        <p:nvSpPr>
          <p:cNvPr id="2" name="Footer Placeholder 1">
            <a:extLst>
              <a:ext uri="{FF2B5EF4-FFF2-40B4-BE49-F238E27FC236}">
                <a16:creationId xmlns:a16="http://schemas.microsoft.com/office/drawing/2014/main" id="{63483A36-EA5C-4CF7-9F7E-81F6EC5CC2EC}"/>
              </a:ext>
            </a:extLst>
          </p:cNvPr>
          <p:cNvSpPr>
            <a:spLocks noGrp="1"/>
          </p:cNvSpPr>
          <p:nvPr>
            <p:ph type="ftr" sz="quarter" idx="15"/>
          </p:nvPr>
        </p:nvSpPr>
        <p:spPr/>
        <p:txBody>
          <a:bodyPr/>
          <a:lstStyle/>
          <a:p>
            <a:r>
              <a:rPr lang="en-US" noProof="0"/>
              <a:t>TRI ESG Starter Toolkit</a:t>
            </a:r>
          </a:p>
        </p:txBody>
      </p:sp>
    </p:spTree>
    <p:extLst>
      <p:ext uri="{BB962C8B-B14F-4D97-AF65-F5344CB8AC3E}">
        <p14:creationId xmlns:p14="http://schemas.microsoft.com/office/powerpoint/2010/main" val="1840202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CB4E968D-16A2-B6C9-803A-988BFAF71A84}"/>
              </a:ext>
            </a:extLst>
          </p:cNvPr>
          <p:cNvSpPr>
            <a:spLocks noGrp="1"/>
          </p:cNvSpPr>
          <p:nvPr>
            <p:ph type="body" sz="quarter" idx="11"/>
          </p:nvPr>
        </p:nvSpPr>
        <p:spPr>
          <a:xfrm>
            <a:off x="511618" y="900001"/>
            <a:ext cx="5683250" cy="5199242"/>
          </a:xfrm>
        </p:spPr>
        <p:txBody>
          <a:bodyPr vert="horz" lIns="0" tIns="0" rIns="0" bIns="0" numCol="1" spcCol="180000" rtlCol="0" anchor="t">
            <a:noAutofit/>
          </a:bodyPr>
          <a:lstStyle/>
          <a:p>
            <a:r>
              <a:rPr lang="en-US" sz="2400" b="1" dirty="0">
                <a:solidFill>
                  <a:schemeClr val="tx2"/>
                </a:solidFill>
              </a:rPr>
              <a:t>Determine stakeholders</a:t>
            </a:r>
          </a:p>
          <a:p>
            <a:pPr marL="285750" indent="-285750">
              <a:buFont typeface="Arial" panose="020B0604020202020204" pitchFamily="34" charset="0"/>
              <a:buChar char="•"/>
            </a:pPr>
            <a:r>
              <a:rPr lang="en-US" sz="1600" dirty="0">
                <a:latin typeface="+mn-lt"/>
              </a:rPr>
              <a:t>Clients</a:t>
            </a:r>
          </a:p>
          <a:p>
            <a:pPr marL="687070" lvl="1" indent="-285750"/>
            <a:r>
              <a:rPr lang="en-US" sz="1400" dirty="0"/>
              <a:t>By revenue</a:t>
            </a:r>
          </a:p>
          <a:p>
            <a:pPr marL="687070" lvl="1" indent="-285750"/>
            <a:r>
              <a:rPr lang="en-US" sz="1400" dirty="0"/>
              <a:t>By strategic importance </a:t>
            </a:r>
          </a:p>
          <a:p>
            <a:pPr marL="285750" indent="-285750">
              <a:buFont typeface="Arial" panose="020B0604020202020204" pitchFamily="34" charset="0"/>
              <a:buChar char="•"/>
            </a:pPr>
            <a:r>
              <a:rPr lang="en-US" sz="1600" dirty="0">
                <a:latin typeface="+mn-lt"/>
                <a:cs typeface="Arial"/>
              </a:rPr>
              <a:t>Third-party service providers</a:t>
            </a:r>
            <a:endParaRPr lang="en-US" sz="1600" dirty="0">
              <a:uFill>
                <a:solidFill>
                  <a:srgbClr val="FA6400"/>
                </a:solidFill>
              </a:uFill>
              <a:latin typeface="+mn-lt"/>
              <a:cs typeface="Arial"/>
            </a:endParaRPr>
          </a:p>
          <a:p>
            <a:pPr marL="285750" indent="-285750">
              <a:buFont typeface="Arial" panose="020B0604020202020204" pitchFamily="34" charset="0"/>
              <a:buChar char="•"/>
            </a:pPr>
            <a:r>
              <a:rPr lang="en-US" sz="1600" dirty="0">
                <a:latin typeface="+mn-lt"/>
              </a:rPr>
              <a:t>Partnerships </a:t>
            </a:r>
          </a:p>
          <a:p>
            <a:pPr marL="285750" indent="-285750">
              <a:buFont typeface="Arial" panose="020B0604020202020204" pitchFamily="34" charset="0"/>
              <a:buChar char="•"/>
            </a:pPr>
            <a:r>
              <a:rPr lang="en-US" sz="1600" dirty="0">
                <a:latin typeface="+mn-lt"/>
              </a:rPr>
              <a:t>Employees</a:t>
            </a:r>
          </a:p>
          <a:p>
            <a:pPr marL="687070" lvl="1" indent="-285750"/>
            <a:r>
              <a:rPr lang="en-US" sz="1400" dirty="0"/>
              <a:t>Executive committee</a:t>
            </a:r>
          </a:p>
          <a:p>
            <a:pPr marL="687070" lvl="1" indent="-285750"/>
            <a:r>
              <a:rPr lang="en-US" sz="1400" dirty="0"/>
              <a:t>Support staff</a:t>
            </a:r>
          </a:p>
          <a:p>
            <a:pPr marL="687070" lvl="1" indent="-285750"/>
            <a:r>
              <a:rPr lang="en-US" sz="1400" dirty="0"/>
              <a:t>Associates</a:t>
            </a:r>
          </a:p>
          <a:p>
            <a:pPr marL="687070" lvl="1" indent="-285750"/>
            <a:r>
              <a:rPr lang="en-US" sz="1400" dirty="0"/>
              <a:t>ESG data owners</a:t>
            </a:r>
          </a:p>
          <a:p>
            <a:pPr marL="687070" lvl="1" indent="-285750"/>
            <a:r>
              <a:rPr lang="en-US" sz="1400" dirty="0"/>
              <a:t>Partners</a:t>
            </a:r>
          </a:p>
          <a:p>
            <a:pPr marL="285750" marR="0" lvl="0" indent="-285750" algn="l" defTabSz="914400" rtl="0" eaLnBrk="1" fontAlgn="auto" latinLnBrk="0" hangingPunct="1">
              <a:lnSpc>
                <a:spcPct val="100000"/>
              </a:lnSpc>
              <a:spcBef>
                <a:spcPts val="1000"/>
              </a:spcBef>
              <a:spcAft>
                <a:spcPts val="0"/>
              </a:spcAft>
              <a:buClr>
                <a:srgbClr val="FA64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A6400"/>
                </a:solidFill>
                <a:effectLst/>
                <a:uLnTx/>
                <a:uFillTx/>
                <a:latin typeface="+mn-lt"/>
                <a:ea typeface="+mn-ea"/>
                <a:cs typeface="Arial" panose="020B0604020202020204" pitchFamily="34" charset="0"/>
              </a:rPr>
              <a:t>Work with relationship managers to engage clients and other external stakeholders ahead of the survey launch</a:t>
            </a:r>
          </a:p>
          <a:p>
            <a:pPr marL="285750" marR="0" lvl="0" indent="-285750" algn="l" defTabSz="914400" rtl="0" eaLnBrk="1" fontAlgn="auto" latinLnBrk="0" hangingPunct="1">
              <a:lnSpc>
                <a:spcPct val="100000"/>
              </a:lnSpc>
              <a:spcBef>
                <a:spcPts val="1000"/>
              </a:spcBef>
              <a:spcAft>
                <a:spcPts val="0"/>
              </a:spcAft>
              <a:buClr>
                <a:srgbClr val="FA64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A6400"/>
                </a:solidFill>
                <a:effectLst/>
                <a:uLnTx/>
                <a:uFillTx/>
                <a:latin typeface="+mn-lt"/>
                <a:ea typeface="+mn-ea"/>
                <a:cs typeface="Arial" panose="020B0604020202020204" pitchFamily="34" charset="0"/>
              </a:rPr>
              <a:t>Ensure you have a list of contacts ready and approved well ahead of the launch </a:t>
            </a:r>
          </a:p>
          <a:p>
            <a:pPr marL="285750" indent="-285750">
              <a:buFont typeface="Arial" panose="020B0604020202020204" pitchFamily="34" charset="0"/>
              <a:buChar char="►"/>
            </a:pPr>
            <a:endParaRPr lang="en-US" sz="1400" b="1" dirty="0">
              <a:solidFill>
                <a:schemeClr val="tx2"/>
              </a:solidFill>
              <a:latin typeface="+mn-lt"/>
            </a:endParaRPr>
          </a:p>
          <a:p>
            <a:endParaRPr lang="en-US" sz="1800" b="1" dirty="0"/>
          </a:p>
          <a:p>
            <a:endParaRPr lang="en-US" dirty="0"/>
          </a:p>
        </p:txBody>
      </p:sp>
      <p:sp>
        <p:nvSpPr>
          <p:cNvPr id="6" name="Title 5">
            <a:extLst>
              <a:ext uri="{FF2B5EF4-FFF2-40B4-BE49-F238E27FC236}">
                <a16:creationId xmlns:a16="http://schemas.microsoft.com/office/drawing/2014/main" id="{476889A6-6997-9365-9690-868321CD3260}"/>
              </a:ext>
            </a:extLst>
          </p:cNvPr>
          <p:cNvSpPr>
            <a:spLocks noGrp="1"/>
          </p:cNvSpPr>
          <p:nvPr>
            <p:ph type="title"/>
          </p:nvPr>
        </p:nvSpPr>
        <p:spPr>
          <a:xfrm>
            <a:off x="526609" y="301303"/>
            <a:ext cx="5470525" cy="941796"/>
          </a:xfrm>
        </p:spPr>
        <p:txBody>
          <a:bodyPr>
            <a:normAutofit/>
          </a:bodyPr>
          <a:lstStyle/>
          <a:p>
            <a:r>
              <a:rPr lang="en-US" dirty="0"/>
              <a:t>Getting started </a:t>
            </a:r>
            <a:endParaRPr lang="en-GB" dirty="0"/>
          </a:p>
        </p:txBody>
      </p:sp>
      <p:pic>
        <p:nvPicPr>
          <p:cNvPr id="5" name="Picture 7">
            <a:extLst>
              <a:ext uri="{FF2B5EF4-FFF2-40B4-BE49-F238E27FC236}">
                <a16:creationId xmlns:a16="http://schemas.microsoft.com/office/drawing/2014/main" id="{B4948252-AD15-0639-1227-C13A78A63A21}"/>
              </a:ext>
            </a:extLst>
          </p:cNvPr>
          <p:cNvPicPr>
            <a:picLocks noGrp="1" noChangeAspect="1"/>
          </p:cNvPicPr>
          <p:nvPr>
            <p:ph type="pic" sz="quarter" idx="24"/>
          </p:nvPr>
        </p:nvPicPr>
        <p:blipFill>
          <a:blip r:embed="rId3"/>
          <a:srcRect l="17429" r="17429"/>
          <a:stretch/>
        </p:blipFill>
        <p:spPr>
          <a:xfrm>
            <a:off x="6910388" y="900001"/>
            <a:ext cx="5027612" cy="5008562"/>
          </a:xfrm>
        </p:spPr>
      </p:pic>
      <p:sp>
        <p:nvSpPr>
          <p:cNvPr id="2" name="Footer Placeholder 1">
            <a:extLst>
              <a:ext uri="{FF2B5EF4-FFF2-40B4-BE49-F238E27FC236}">
                <a16:creationId xmlns:a16="http://schemas.microsoft.com/office/drawing/2014/main" id="{63483A36-EA5C-4CF7-9F7E-81F6EC5CC2EC}"/>
              </a:ext>
            </a:extLst>
          </p:cNvPr>
          <p:cNvSpPr>
            <a:spLocks noGrp="1"/>
          </p:cNvSpPr>
          <p:nvPr>
            <p:ph type="ftr" sz="quarter" idx="15"/>
          </p:nvPr>
        </p:nvSpPr>
        <p:spPr/>
        <p:txBody>
          <a:bodyPr/>
          <a:lstStyle/>
          <a:p>
            <a:r>
              <a:rPr lang="en-US" noProof="0"/>
              <a:t>TRI ESG Starter Toolkit</a:t>
            </a:r>
          </a:p>
        </p:txBody>
      </p:sp>
    </p:spTree>
    <p:extLst>
      <p:ext uri="{BB962C8B-B14F-4D97-AF65-F5344CB8AC3E}">
        <p14:creationId xmlns:p14="http://schemas.microsoft.com/office/powerpoint/2010/main" val="2076124342"/>
      </p:ext>
    </p:extLst>
  </p:cSld>
  <p:clrMapOvr>
    <a:masterClrMapping/>
  </p:clrMapOvr>
</p:sld>
</file>

<file path=ppt/theme/theme1.xml><?xml version="1.0" encoding="utf-8"?>
<a:theme xmlns:a="http://schemas.openxmlformats.org/drawingml/2006/main" name="Covers &amp; Dividers">
  <a:themeElements>
    <a:clrScheme name="Thomson Reuters theme 1">
      <a:dk1>
        <a:srgbClr val="404040"/>
      </a:dk1>
      <a:lt1>
        <a:srgbClr val="FFFFFF"/>
      </a:lt1>
      <a:dk2>
        <a:srgbClr val="FA6400"/>
      </a:dk2>
      <a:lt2>
        <a:srgbClr val="D0D0D0"/>
      </a:lt2>
      <a:accent1>
        <a:srgbClr val="FA6400"/>
      </a:accent1>
      <a:accent2>
        <a:srgbClr val="404040"/>
      </a:accent2>
      <a:accent3>
        <a:srgbClr val="DC4300"/>
      </a:accent3>
      <a:accent4>
        <a:srgbClr val="AFAFAF"/>
      </a:accent4>
      <a:accent5>
        <a:srgbClr val="FFA100"/>
      </a:accent5>
      <a:accent6>
        <a:srgbClr val="666666"/>
      </a:accent6>
      <a:hlink>
        <a:srgbClr val="005DA2"/>
      </a:hlink>
      <a:folHlink>
        <a:srgbClr val="621F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200" dirty="0" err="1" smtClean="0"/>
        </a:defPPr>
      </a:lstStyle>
    </a:txDef>
  </a:objectDefaults>
  <a:extraClrSchemeLst/>
  <a:custClrLst>
    <a:custClr name="TR Dark Orange">
      <a:srgbClr val="DC4300"/>
    </a:custClr>
    <a:custClr name="TR Light Orange">
      <a:srgbClr val="FFA100"/>
    </a:custClr>
    <a:custClr name="TR Dark Blue">
      <a:srgbClr val="005DA2"/>
    </a:custClr>
    <a:custClr name="TR Light Blue">
      <a:srgbClr val="0099C4"/>
    </a:custClr>
    <a:custClr name="TR Dark Purple">
      <a:srgbClr val="621F95"/>
    </a:custClr>
    <a:custClr name="TR Light Purple">
      <a:srgbClr val="6E3AB7"/>
    </a:custClr>
    <a:custClr name="TR Dark Red">
      <a:srgbClr val="A00000"/>
    </a:custClr>
    <a:custClr name="TR Light Red">
      <a:srgbClr val="DC0A0A"/>
    </a:custClr>
    <a:custClr name="TR Dark Green">
      <a:srgbClr val="387C2B"/>
    </a:custClr>
    <a:custClr name="TR Light Green">
      <a:srgbClr val="77A22D"/>
    </a:custClr>
  </a:custClrLst>
  <a:extLst>
    <a:ext uri="{05A4C25C-085E-4340-85A3-A5531E510DB2}">
      <thm15:themeFamily xmlns:thm15="http://schemas.microsoft.com/office/thememl/2012/main" name="TR Full Template" id="{BED970D6-8C6C-2C42-BDFE-871DE16FF89A}" vid="{A7FC8E2B-D5AF-1C40-B246-E49C5054A973}"/>
    </a:ext>
  </a:extLst>
</a:theme>
</file>

<file path=ppt/theme/theme2.xml><?xml version="1.0" encoding="utf-8"?>
<a:theme xmlns:a="http://schemas.openxmlformats.org/drawingml/2006/main" name="Content">
  <a:themeElements>
    <a:clrScheme name="Custom 1">
      <a:dk1>
        <a:srgbClr val="404040"/>
      </a:dk1>
      <a:lt1>
        <a:srgbClr val="FFFFFF"/>
      </a:lt1>
      <a:dk2>
        <a:srgbClr val="FA6400"/>
      </a:dk2>
      <a:lt2>
        <a:srgbClr val="D0D0D0"/>
      </a:lt2>
      <a:accent1>
        <a:srgbClr val="FA6400"/>
      </a:accent1>
      <a:accent2>
        <a:srgbClr val="3F403F"/>
      </a:accent2>
      <a:accent3>
        <a:srgbClr val="DC4300"/>
      </a:accent3>
      <a:accent4>
        <a:srgbClr val="AEAFAE"/>
      </a:accent4>
      <a:accent5>
        <a:srgbClr val="FFA000"/>
      </a:accent5>
      <a:accent6>
        <a:srgbClr val="666666"/>
      </a:accent6>
      <a:hlink>
        <a:srgbClr val="005DA2"/>
      </a:hlink>
      <a:folHlink>
        <a:srgbClr val="621F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 Full Template" id="{BED970D6-8C6C-2C42-BDFE-871DE16FF89A}" vid="{1F80BD55-131E-7849-94CA-4A1615D40D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b287ba7-e048-4157-ab8e-8b0962964a5f">
      <UserInfo>
        <DisplayName>Belaid, Ayesha (TR Institute)</DisplayName>
        <AccountId>21</AccountId>
        <AccountType/>
      </UserInfo>
    </SharedWithUsers>
    <_ip_UnifiedCompliancePolicyUIAction xmlns="http://schemas.microsoft.com/sharepoint/v3" xsi:nil="true"/>
    <_ip_UnifiedCompliancePolicyProperties xmlns="http://schemas.microsoft.com/sharepoint/v3" xsi:nil="true"/>
    <lcf76f155ced4ddcb4097134ff3c332f xmlns="f7fb64c0-3e76-41e5-8b4c-ae790141a224">
      <Terms xmlns="http://schemas.microsoft.com/office/infopath/2007/PartnerControls"/>
    </lcf76f155ced4ddcb4097134ff3c332f>
    <TaxCatchAll xmlns="2b287ba7-e048-4157-ab8e-8b0962964a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0B64B62A74E24093B845E7DC41CAAC" ma:contentTypeVersion="15" ma:contentTypeDescription="Create a new document." ma:contentTypeScope="" ma:versionID="361f29baa941063e7af8455693f34cbd">
  <xsd:schema xmlns:xsd="http://www.w3.org/2001/XMLSchema" xmlns:xs="http://www.w3.org/2001/XMLSchema" xmlns:p="http://schemas.microsoft.com/office/2006/metadata/properties" xmlns:ns1="http://schemas.microsoft.com/sharepoint/v3" xmlns:ns2="f7fb64c0-3e76-41e5-8b4c-ae790141a224" xmlns:ns3="2b287ba7-e048-4157-ab8e-8b0962964a5f" targetNamespace="http://schemas.microsoft.com/office/2006/metadata/properties" ma:root="true" ma:fieldsID="e32b8bf39a39624c2d76853ce13b8130" ns1:_="" ns2:_="" ns3:_="">
    <xsd:import namespace="http://schemas.microsoft.com/sharepoint/v3"/>
    <xsd:import namespace="f7fb64c0-3e76-41e5-8b4c-ae790141a224"/>
    <xsd:import namespace="2b287ba7-e048-4157-ab8e-8b0962964a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3:TaxCatchAll"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fb64c0-3e76-41e5-8b4c-ae790141a2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a93e6a-eb94-4f22-847d-80c377548a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287ba7-e048-4157-ab8e-8b0962964a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dd4af7e-a1e6-457f-a604-c5b467a3c358}" ma:internalName="TaxCatchAll" ma:showField="CatchAllData" ma:web="2b287ba7-e048-4157-ab8e-8b0962964a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0CD2FC-0DE8-4BC0-9733-9636C0118663}">
  <ds:schemaRefs>
    <ds:schemaRef ds:uri="http://schemas.microsoft.com/office/2006/documentManagement/types"/>
    <ds:schemaRef ds:uri="http://schemas.microsoft.com/office/infopath/2007/PartnerControls"/>
    <ds:schemaRef ds:uri="2b287ba7-e048-4157-ab8e-8b0962964a5f"/>
    <ds:schemaRef ds:uri="http://www.w3.org/XML/1998/namespace"/>
    <ds:schemaRef ds:uri="f7fb64c0-3e76-41e5-8b4c-ae790141a224"/>
    <ds:schemaRef ds:uri="http://schemas.openxmlformats.org/package/2006/metadata/core-properties"/>
    <ds:schemaRef ds:uri="http://schemas.microsoft.com/office/2006/metadata/properties"/>
    <ds:schemaRef ds:uri="http://purl.org/dc/dcmitype/"/>
    <ds:schemaRef ds:uri="http://purl.org/dc/terms/"/>
    <ds:schemaRef ds:uri="http://purl.org/dc/elements/1.1/"/>
    <ds:schemaRef ds:uri="http://schemas.microsoft.com/sharepoint/v3"/>
  </ds:schemaRefs>
</ds:datastoreItem>
</file>

<file path=customXml/itemProps2.xml><?xml version="1.0" encoding="utf-8"?>
<ds:datastoreItem xmlns:ds="http://schemas.openxmlformats.org/officeDocument/2006/customXml" ds:itemID="{878262F6-66EB-44BE-9107-04A4BBBAD9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7fb64c0-3e76-41e5-8b4c-ae790141a224"/>
    <ds:schemaRef ds:uri="2b287ba7-e048-4157-ab8e-8b0962964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9A9FBF-81F2-428D-8C0A-BD55EF325F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 Full Template</Template>
  <TotalTime>3579</TotalTime>
  <Words>1517</Words>
  <Application>Microsoft Office PowerPoint</Application>
  <PresentationFormat>Widescreen</PresentationFormat>
  <Paragraphs>193</Paragraphs>
  <Slides>15</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Black</vt:lpstr>
      <vt:lpstr>Calibri</vt:lpstr>
      <vt:lpstr>Lucida Grande</vt:lpstr>
      <vt:lpstr>System Font Regular</vt:lpstr>
      <vt:lpstr>Covers &amp; Dividers</vt:lpstr>
      <vt:lpstr>Content</vt:lpstr>
      <vt:lpstr>ESG Starter Kit</vt:lpstr>
      <vt:lpstr>What is ESG</vt:lpstr>
      <vt:lpstr>Market Overview: ESG Priorities and Drivers</vt:lpstr>
      <vt:lpstr>Preparing for the Future</vt:lpstr>
      <vt:lpstr>Getting started </vt:lpstr>
      <vt:lpstr>Getting started </vt:lpstr>
      <vt:lpstr>Getting started </vt:lpstr>
      <vt:lpstr>Getting started </vt:lpstr>
      <vt:lpstr>Getting started </vt:lpstr>
      <vt:lpstr>Methods</vt:lpstr>
      <vt:lpstr>Research Methodologies Guidance</vt:lpstr>
      <vt:lpstr>Summarize results and identify trends</vt:lpstr>
      <vt:lpstr>Recommendations</vt:lpstr>
      <vt:lpstr>Additional 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 Starter Kit</dc:title>
  <dc:creator>Heim, Janine (TR Institute)</dc:creator>
  <cp:lastModifiedBy>Heim, Janine (TR Institute)</cp:lastModifiedBy>
  <cp:revision>24</cp:revision>
  <dcterms:created xsi:type="dcterms:W3CDTF">2023-01-30T13:50:10Z</dcterms:created>
  <dcterms:modified xsi:type="dcterms:W3CDTF">2023-06-12T13:24:39Z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0x010100900B64B62A74E24093B845E7DC41CAAC</vt:lpwstr>
  </property>
  <property fmtid="{D5CDD505-2E9C-101B-9397-08002B2CF9AE}" pid="3" name="MediaServiceImageTags">
    <vt:lpwstr/>
  </property>
</Properties>
</file>