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Lst>
  <p:notesMasterIdLst>
    <p:notesMasterId r:id="rId7"/>
  </p:notesMasterIdLst>
  <p:sldIdLst>
    <p:sldId id="214253409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F6011-8C7E-401F-8982-5ECDED09878D}" v="71" dt="2024-03-14T15:38:52.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095" autoAdjust="0"/>
  </p:normalViewPr>
  <p:slideViewPr>
    <p:cSldViewPr snapToGrid="0">
      <p:cViewPr varScale="1">
        <p:scale>
          <a:sx n="76" d="100"/>
          <a:sy n="76" d="100"/>
        </p:scale>
        <p:origin x="12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s, Isaac (TR Institute)" userId="cdc32ec9-8e35-4a14-b2ed-a7e2608de734" providerId="ADAL" clId="{609F6011-8C7E-401F-8982-5ECDED09878D}"/>
    <pc:docChg chg="custSel delSld modSld">
      <pc:chgData name="Brooks, Isaac (TR Institute)" userId="cdc32ec9-8e35-4a14-b2ed-a7e2608de734" providerId="ADAL" clId="{609F6011-8C7E-401F-8982-5ECDED09878D}" dt="2024-03-14T16:38:27.618" v="131" actId="47"/>
      <pc:docMkLst>
        <pc:docMk/>
      </pc:docMkLst>
      <pc:sldChg chg="del">
        <pc:chgData name="Brooks, Isaac (TR Institute)" userId="cdc32ec9-8e35-4a14-b2ed-a7e2608de734" providerId="ADAL" clId="{609F6011-8C7E-401F-8982-5ECDED09878D}" dt="2024-03-14T16:38:24.284" v="129" actId="47"/>
        <pc:sldMkLst>
          <pc:docMk/>
          <pc:sldMk cId="1405026815" sldId="2142534074"/>
        </pc:sldMkLst>
      </pc:sldChg>
      <pc:sldChg chg="del">
        <pc:chgData name="Brooks, Isaac (TR Institute)" userId="cdc32ec9-8e35-4a14-b2ed-a7e2608de734" providerId="ADAL" clId="{609F6011-8C7E-401F-8982-5ECDED09878D}" dt="2024-03-14T16:38:27.042" v="130" actId="47"/>
        <pc:sldMkLst>
          <pc:docMk/>
          <pc:sldMk cId="542187912" sldId="2142534085"/>
        </pc:sldMkLst>
      </pc:sldChg>
      <pc:sldChg chg="addSp delSp modSp mod delAnim">
        <pc:chgData name="Brooks, Isaac (TR Institute)" userId="cdc32ec9-8e35-4a14-b2ed-a7e2608de734" providerId="ADAL" clId="{609F6011-8C7E-401F-8982-5ECDED09878D}" dt="2024-03-14T15:38:52.290" v="127" actId="404"/>
        <pc:sldMkLst>
          <pc:docMk/>
          <pc:sldMk cId="4215100818" sldId="2142534091"/>
        </pc:sldMkLst>
        <pc:spChg chg="del">
          <ac:chgData name="Brooks, Isaac (TR Institute)" userId="cdc32ec9-8e35-4a14-b2ed-a7e2608de734" providerId="ADAL" clId="{609F6011-8C7E-401F-8982-5ECDED09878D}" dt="2024-03-14T15:34:30.373" v="3" actId="478"/>
          <ac:spMkLst>
            <pc:docMk/>
            <pc:sldMk cId="4215100818" sldId="2142534091"/>
            <ac:spMk id="4" creationId="{D3C48111-0461-11C4-A722-0D62E49E9DD8}"/>
          </ac:spMkLst>
        </pc:spChg>
        <pc:spChg chg="mod">
          <ac:chgData name="Brooks, Isaac (TR Institute)" userId="cdc32ec9-8e35-4a14-b2ed-a7e2608de734" providerId="ADAL" clId="{609F6011-8C7E-401F-8982-5ECDED09878D}" dt="2024-03-14T15:36:17.865" v="33" actId="20577"/>
          <ac:spMkLst>
            <pc:docMk/>
            <pc:sldMk cId="4215100818" sldId="2142534091"/>
            <ac:spMk id="7" creationId="{0B27C8D4-FBBF-3A8D-73BF-A4937DF476E2}"/>
          </ac:spMkLst>
        </pc:spChg>
        <pc:spChg chg="mod">
          <ac:chgData name="Brooks, Isaac (TR Institute)" userId="cdc32ec9-8e35-4a14-b2ed-a7e2608de734" providerId="ADAL" clId="{609F6011-8C7E-401F-8982-5ECDED09878D}" dt="2024-03-14T15:37:34.593" v="91" actId="1076"/>
          <ac:spMkLst>
            <pc:docMk/>
            <pc:sldMk cId="4215100818" sldId="2142534091"/>
            <ac:spMk id="9" creationId="{2C9C4BC1-DF26-E819-65DB-263196B05EB6}"/>
          </ac:spMkLst>
        </pc:spChg>
        <pc:graphicFrameChg chg="del">
          <ac:chgData name="Brooks, Isaac (TR Institute)" userId="cdc32ec9-8e35-4a14-b2ed-a7e2608de734" providerId="ADAL" clId="{609F6011-8C7E-401F-8982-5ECDED09878D}" dt="2024-03-14T15:34:18.423" v="0" actId="478"/>
          <ac:graphicFrameMkLst>
            <pc:docMk/>
            <pc:sldMk cId="4215100818" sldId="2142534091"/>
            <ac:graphicFrameMk id="2" creationId="{245A1898-F9F2-D2E8-8B33-F97E539E069A}"/>
          </ac:graphicFrameMkLst>
        </pc:graphicFrameChg>
        <pc:graphicFrameChg chg="add mod">
          <ac:chgData name="Brooks, Isaac (TR Institute)" userId="cdc32ec9-8e35-4a14-b2ed-a7e2608de734" providerId="ADAL" clId="{609F6011-8C7E-401F-8982-5ECDED09878D}" dt="2024-03-14T15:38:52.290" v="127" actId="404"/>
          <ac:graphicFrameMkLst>
            <pc:docMk/>
            <pc:sldMk cId="4215100818" sldId="2142534091"/>
            <ac:graphicFrameMk id="10" creationId="{123A6BD3-ED90-3DF2-79AE-8C5F583B1DA6}"/>
          </ac:graphicFrameMkLst>
        </pc:graphicFrameChg>
        <pc:graphicFrameChg chg="mod">
          <ac:chgData name="Brooks, Isaac (TR Institute)" userId="cdc32ec9-8e35-4a14-b2ed-a7e2608de734" providerId="ADAL" clId="{609F6011-8C7E-401F-8982-5ECDED09878D}" dt="2024-03-14T15:37:52.176" v="94" actId="1076"/>
          <ac:graphicFrameMkLst>
            <pc:docMk/>
            <pc:sldMk cId="4215100818" sldId="2142534091"/>
            <ac:graphicFrameMk id="13" creationId="{EA2E5CA2-79A4-474B-97C7-5233ECD0D048}"/>
          </ac:graphicFrameMkLst>
        </pc:graphicFrameChg>
        <pc:cxnChg chg="del">
          <ac:chgData name="Brooks, Isaac (TR Institute)" userId="cdc32ec9-8e35-4a14-b2ed-a7e2608de734" providerId="ADAL" clId="{609F6011-8C7E-401F-8982-5ECDED09878D}" dt="2024-03-14T15:34:20.768" v="1" actId="478"/>
          <ac:cxnSpMkLst>
            <pc:docMk/>
            <pc:sldMk cId="4215100818" sldId="2142534091"/>
            <ac:cxnSpMk id="3" creationId="{C3B39EC6-8F50-1D0E-DABA-4B34E9192C12}"/>
          </ac:cxnSpMkLst>
        </pc:cxnChg>
        <pc:cxnChg chg="add mod">
          <ac:chgData name="Brooks, Isaac (TR Institute)" userId="cdc32ec9-8e35-4a14-b2ed-a7e2608de734" providerId="ADAL" clId="{609F6011-8C7E-401F-8982-5ECDED09878D}" dt="2024-03-14T15:38:37.141" v="125" actId="1037"/>
          <ac:cxnSpMkLst>
            <pc:docMk/>
            <pc:sldMk cId="4215100818" sldId="2142534091"/>
            <ac:cxnSpMk id="12" creationId="{94EB2DB9-43FC-3A8D-1617-6720BC62F780}"/>
          </ac:cxnSpMkLst>
        </pc:cxnChg>
      </pc:sldChg>
      <pc:sldChg chg="del">
        <pc:chgData name="Brooks, Isaac (TR Institute)" userId="cdc32ec9-8e35-4a14-b2ed-a7e2608de734" providerId="ADAL" clId="{609F6011-8C7E-401F-8982-5ECDED09878D}" dt="2024-03-14T16:38:27.618" v="131" actId="47"/>
        <pc:sldMkLst>
          <pc:docMk/>
          <pc:sldMk cId="591099594" sldId="2142534092"/>
        </pc:sldMkLst>
      </pc:sldChg>
      <pc:sldChg chg="del">
        <pc:chgData name="Brooks, Isaac (TR Institute)" userId="cdc32ec9-8e35-4a14-b2ed-a7e2608de734" providerId="ADAL" clId="{609F6011-8C7E-401F-8982-5ECDED09878D}" dt="2024-03-14T16:38:22.706" v="128" actId="47"/>
        <pc:sldMkLst>
          <pc:docMk/>
          <pc:sldMk cId="2285683601" sldId="2142534093"/>
        </pc:sldMkLst>
      </pc:sldChg>
      <pc:sldMasterChg chg="delSldLayout">
        <pc:chgData name="Brooks, Isaac (TR Institute)" userId="cdc32ec9-8e35-4a14-b2ed-a7e2608de734" providerId="ADAL" clId="{609F6011-8C7E-401F-8982-5ECDED09878D}" dt="2024-03-14T16:38:24.284" v="129" actId="47"/>
        <pc:sldMasterMkLst>
          <pc:docMk/>
          <pc:sldMasterMk cId="2380250475" sldId="2147483660"/>
        </pc:sldMasterMkLst>
        <pc:sldLayoutChg chg="del">
          <pc:chgData name="Brooks, Isaac (TR Institute)" userId="cdc32ec9-8e35-4a14-b2ed-a7e2608de734" providerId="ADAL" clId="{609F6011-8C7E-401F-8982-5ECDED09878D}" dt="2024-03-14T16:38:24.284" v="129" actId="47"/>
          <pc:sldLayoutMkLst>
            <pc:docMk/>
            <pc:sldMasterMk cId="2380250475" sldId="2147483660"/>
            <pc:sldLayoutMk cId="3137375275" sldId="2147483693"/>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200" b="0">
                <a:solidFill>
                  <a:srgbClr val="4B4B4B"/>
                </a:solidFill>
              </a:defRPr>
            </a:pPr>
            <a:r>
              <a:rPr kumimoji="0" lang="en-US" sz="1200" b="1" i="0" u="none" strike="noStrike" kern="1200" cap="none" spc="-50" normalizeH="0" baseline="0" noProof="0" dirty="0">
                <a:ln>
                  <a:noFill/>
                </a:ln>
                <a:solidFill>
                  <a:srgbClr val="404040"/>
                </a:solidFill>
                <a:effectLst/>
                <a:uLnTx/>
                <a:uFillTx/>
                <a:latin typeface="Arial Black" panose="020B0604020202020204" pitchFamily="34" charset="0"/>
              </a:rPr>
              <a:t>Law Firm Balance Sheet - % of Revenue</a:t>
            </a:r>
          </a:p>
          <a:p>
            <a:pPr>
              <a:defRPr sz="1200" b="0">
                <a:solidFill>
                  <a:srgbClr val="4B4B4B"/>
                </a:solidFill>
              </a:defRPr>
            </a:pPr>
            <a:r>
              <a:rPr lang="en-US" sz="1200" b="0" i="0" baseline="0" dirty="0">
                <a:solidFill>
                  <a:srgbClr val="4B4B4B"/>
                </a:solidFill>
              </a:rPr>
              <a:t>Annual Values</a:t>
            </a:r>
          </a:p>
        </c:rich>
      </c:tx>
      <c:layout>
        <c:manualLayout>
          <c:xMode val="edge"/>
          <c:yMode val="edge"/>
          <c:x val="0.25518113280987892"/>
          <c:y val="0.14871807436782084"/>
        </c:manualLayout>
      </c:layout>
      <c:overlay val="1"/>
    </c:title>
    <c:autoTitleDeleted val="0"/>
    <c:plotArea>
      <c:layout>
        <c:manualLayout>
          <c:layoutTarget val="inner"/>
          <c:xMode val="edge"/>
          <c:yMode val="edge"/>
          <c:x val="6.6644461333749877E-2"/>
          <c:y val="0.2263643492811826"/>
          <c:w val="0.50118486182279565"/>
          <c:h val="0.64796846026999055"/>
        </c:manualLayout>
      </c:layout>
      <c:barChart>
        <c:barDir val="col"/>
        <c:grouping val="percentStacked"/>
        <c:varyColors val="0"/>
        <c:ser>
          <c:idx val="0"/>
          <c:order val="0"/>
          <c:tx>
            <c:strRef>
              <c:f>Sheet1!$A$2</c:f>
              <c:strCache>
                <c:ptCount val="1"/>
                <c:pt idx="0">
                  <c:v>Profit Margin
 (Partners Pay)</c:v>
                </c:pt>
              </c:strCache>
            </c:strRef>
          </c:tx>
          <c:spPr>
            <a:solidFill>
              <a:srgbClr val="FA6400"/>
            </a:solidFill>
            <a:ln w="38100">
              <a:noFill/>
            </a:ln>
            <a:effectLst/>
            <a:scene3d>
              <a:camera prst="orthographicFront"/>
              <a:lightRig rig="threePt" dir="t"/>
            </a:scene3d>
            <a:sp3d>
              <a:bevelT w="0" h="0"/>
            </a:sp3d>
          </c:spPr>
          <c:invertIfNegative val="0"/>
          <c:dLbls>
            <c:numFmt formatCode="0.0%" sourceLinked="0"/>
            <c:spPr>
              <a:noFill/>
              <a:ln>
                <a:noFill/>
              </a:ln>
              <a:effectLst/>
            </c:spPr>
            <c:txPr>
              <a:bodyPr rot="-5400000" vert="horz"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2012 - 2019 
Avg.</c:v>
                </c:pt>
                <c:pt idx="1">
                  <c:v>2020</c:v>
                </c:pt>
                <c:pt idx="2">
                  <c:v>2021</c:v>
                </c:pt>
                <c:pt idx="3">
                  <c:v>2022</c:v>
                </c:pt>
                <c:pt idx="4">
                  <c:v>2023</c:v>
                </c:pt>
              </c:strCache>
            </c:strRef>
          </c:cat>
          <c:val>
            <c:numRef>
              <c:f>Sheet1!$B$2:$F$2</c:f>
              <c:numCache>
                <c:formatCode>0.00%</c:formatCode>
                <c:ptCount val="5"/>
                <c:pt idx="0">
                  <c:v>0.37845075545270279</c:v>
                </c:pt>
                <c:pt idx="1">
                  <c:v>0.40006764153728719</c:v>
                </c:pt>
                <c:pt idx="2">
                  <c:v>0.42031420652105955</c:v>
                </c:pt>
                <c:pt idx="3">
                  <c:v>0.39574059600990935</c:v>
                </c:pt>
                <c:pt idx="4" formatCode="0.0%">
                  <c:v>0.38962422285486203</c:v>
                </c:pt>
              </c:numCache>
            </c:numRef>
          </c:val>
          <c:extLst>
            <c:ext xmlns:c16="http://schemas.microsoft.com/office/drawing/2014/chart" uri="{C3380CC4-5D6E-409C-BE32-E72D297353CC}">
              <c16:uniqueId val="{00000000-DC3D-400E-92B8-49CC5E436D92}"/>
            </c:ext>
          </c:extLst>
        </c:ser>
        <c:ser>
          <c:idx val="1"/>
          <c:order val="1"/>
          <c:tx>
            <c:strRef>
              <c:f>Sheet1!$A$3</c:f>
              <c:strCache>
                <c:ptCount val="1"/>
                <c:pt idx="0">
                  <c:v>Direct Expenses 
(Lawyers Pay)</c:v>
                </c:pt>
              </c:strCache>
            </c:strRef>
          </c:tx>
          <c:spPr>
            <a:solidFill>
              <a:schemeClr val="accent2"/>
            </a:solidFill>
            <a:effectLst/>
            <a:scene3d>
              <a:camera prst="orthographicFront"/>
              <a:lightRig rig="threePt" dir="t"/>
            </a:scene3d>
            <a:sp3d>
              <a:bevelT w="0" h="0"/>
            </a:sp3d>
          </c:spPr>
          <c:invertIfNegative val="0"/>
          <c:dLbls>
            <c:numFmt formatCode="0.0%" sourceLinked="0"/>
            <c:spPr>
              <a:noFill/>
              <a:ln>
                <a:noFill/>
              </a:ln>
              <a:effectLst/>
            </c:spPr>
            <c:txPr>
              <a:bodyPr rot="-5400000" vert="horz"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2012 - 2019 
Avg.</c:v>
                </c:pt>
                <c:pt idx="1">
                  <c:v>2020</c:v>
                </c:pt>
                <c:pt idx="2">
                  <c:v>2021</c:v>
                </c:pt>
                <c:pt idx="3">
                  <c:v>2022</c:v>
                </c:pt>
                <c:pt idx="4">
                  <c:v>2023</c:v>
                </c:pt>
              </c:strCache>
            </c:strRef>
          </c:cat>
          <c:val>
            <c:numRef>
              <c:f>Sheet1!$B$3:$F$3</c:f>
              <c:numCache>
                <c:formatCode>0.00%</c:formatCode>
                <c:ptCount val="5"/>
                <c:pt idx="0">
                  <c:v>0.31023018872876812</c:v>
                </c:pt>
                <c:pt idx="1">
                  <c:v>0.3154222530553123</c:v>
                </c:pt>
                <c:pt idx="2">
                  <c:v>0.30982027476739615</c:v>
                </c:pt>
                <c:pt idx="3">
                  <c:v>0.31713864049684293</c:v>
                </c:pt>
                <c:pt idx="4" formatCode="General">
                  <c:v>0.31799879947789905</c:v>
                </c:pt>
              </c:numCache>
            </c:numRef>
          </c:val>
          <c:extLst>
            <c:ext xmlns:c16="http://schemas.microsoft.com/office/drawing/2014/chart" uri="{C3380CC4-5D6E-409C-BE32-E72D297353CC}">
              <c16:uniqueId val="{00000001-C16E-40ED-A31D-884E37E7ED27}"/>
            </c:ext>
          </c:extLst>
        </c:ser>
        <c:ser>
          <c:idx val="2"/>
          <c:order val="2"/>
          <c:tx>
            <c:strRef>
              <c:f>Sheet1!$A$4</c:f>
              <c:strCache>
                <c:ptCount val="1"/>
                <c:pt idx="0">
                  <c:v>Non-Billing Staff Compensation (OH)</c:v>
                </c:pt>
              </c:strCache>
            </c:strRef>
          </c:tx>
          <c:spPr>
            <a:solidFill>
              <a:schemeClr val="accent4"/>
            </a:solidFill>
            <a:effectLst/>
            <a:scene3d>
              <a:camera prst="orthographicFront"/>
              <a:lightRig rig="threePt" dir="t"/>
            </a:scene3d>
            <a:sp3d>
              <a:bevelT w="0" h="0"/>
            </a:sp3d>
          </c:spPr>
          <c:invertIfNegative val="0"/>
          <c:dLbls>
            <c:numFmt formatCode="0.0%" sourceLinked="0"/>
            <c:spPr>
              <a:noFill/>
              <a:ln>
                <a:noFill/>
              </a:ln>
              <a:effectLst/>
            </c:spPr>
            <c:txPr>
              <a:bodyPr rot="-5400000" vert="horz" wrap="square" lIns="38100" tIns="19050" rIns="38100" bIns="19050" anchor="ctr">
                <a:spAutoFit/>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2012 - 2019 
Avg.</c:v>
                </c:pt>
                <c:pt idx="1">
                  <c:v>2020</c:v>
                </c:pt>
                <c:pt idx="2">
                  <c:v>2021</c:v>
                </c:pt>
                <c:pt idx="3">
                  <c:v>2022</c:v>
                </c:pt>
                <c:pt idx="4">
                  <c:v>2023</c:v>
                </c:pt>
              </c:strCache>
            </c:strRef>
          </c:cat>
          <c:val>
            <c:numRef>
              <c:f>Sheet1!$B$4:$F$4</c:f>
              <c:numCache>
                <c:formatCode>0.00%</c:formatCode>
                <c:ptCount val="5"/>
                <c:pt idx="0">
                  <c:v>0.12618062699352242</c:v>
                </c:pt>
                <c:pt idx="1">
                  <c:v>0.12012469191257985</c:v>
                </c:pt>
                <c:pt idx="2">
                  <c:v>0.11368119414509427</c:v>
                </c:pt>
                <c:pt idx="3">
                  <c:v>0.11741533686324815</c:v>
                </c:pt>
                <c:pt idx="4" formatCode="General">
                  <c:v>0.12078212272508593</c:v>
                </c:pt>
              </c:numCache>
            </c:numRef>
          </c:val>
          <c:extLst>
            <c:ext xmlns:c16="http://schemas.microsoft.com/office/drawing/2014/chart" uri="{C3380CC4-5D6E-409C-BE32-E72D297353CC}">
              <c16:uniqueId val="{00000001-3545-4695-A222-304439D2D4D4}"/>
            </c:ext>
          </c:extLst>
        </c:ser>
        <c:ser>
          <c:idx val="3"/>
          <c:order val="3"/>
          <c:tx>
            <c:strRef>
              <c:f>Sheet1!$A$5</c:f>
              <c:strCache>
                <c:ptCount val="1"/>
                <c:pt idx="0">
                  <c:v>Overhead Expenses</c:v>
                </c:pt>
              </c:strCache>
            </c:strRef>
          </c:tx>
          <c:spPr>
            <a:solidFill>
              <a:schemeClr val="accent5"/>
            </a:solidFill>
            <a:effectLst/>
            <a:scene3d>
              <a:camera prst="orthographicFront"/>
              <a:lightRig rig="threePt" dir="t"/>
            </a:scene3d>
            <a:sp3d>
              <a:bevelT w="0" h="0"/>
            </a:sp3d>
          </c:spPr>
          <c:invertIfNegative val="0"/>
          <c:dLbls>
            <c:numFmt formatCode="0.0%" sourceLinked="0"/>
            <c:spPr>
              <a:noFill/>
              <a:ln>
                <a:noFill/>
              </a:ln>
              <a:effectLst/>
            </c:spPr>
            <c:txPr>
              <a:bodyPr rot="-5400000" vert="horz" wrap="square" lIns="38100" tIns="19050" rIns="38100" bIns="19050" anchor="ctr">
                <a:spAutoFit/>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2012 - 2019 
Avg.</c:v>
                </c:pt>
                <c:pt idx="1">
                  <c:v>2020</c:v>
                </c:pt>
                <c:pt idx="2">
                  <c:v>2021</c:v>
                </c:pt>
                <c:pt idx="3">
                  <c:v>2022</c:v>
                </c:pt>
                <c:pt idx="4">
                  <c:v>2023</c:v>
                </c:pt>
              </c:strCache>
            </c:strRef>
          </c:cat>
          <c:val>
            <c:numRef>
              <c:f>Sheet1!$B$5:$F$5</c:f>
              <c:numCache>
                <c:formatCode>0.00%</c:formatCode>
                <c:ptCount val="5"/>
                <c:pt idx="0">
                  <c:v>0.1851384288250067</c:v>
                </c:pt>
                <c:pt idx="1">
                  <c:v>0.16438541349482069</c:v>
                </c:pt>
                <c:pt idx="2">
                  <c:v>0.15618432456645023</c:v>
                </c:pt>
                <c:pt idx="3">
                  <c:v>0.16970542662999938</c:v>
                </c:pt>
                <c:pt idx="4" formatCode="General">
                  <c:v>0.1715948549421531</c:v>
                </c:pt>
              </c:numCache>
            </c:numRef>
          </c:val>
          <c:extLst>
            <c:ext xmlns:c16="http://schemas.microsoft.com/office/drawing/2014/chart" uri="{C3380CC4-5D6E-409C-BE32-E72D297353CC}">
              <c16:uniqueId val="{00000002-3545-4695-A222-304439D2D4D4}"/>
            </c:ext>
          </c:extLst>
        </c:ser>
        <c:dLbls>
          <c:showLegendKey val="0"/>
          <c:showVal val="0"/>
          <c:showCatName val="0"/>
          <c:showSerName val="0"/>
          <c:showPercent val="0"/>
          <c:showBubbleSize val="0"/>
        </c:dLbls>
        <c:gapWidth val="150"/>
        <c:overlap val="100"/>
        <c:axId val="243392896"/>
        <c:axId val="324202880"/>
      </c:barChart>
      <c:catAx>
        <c:axId val="243392896"/>
        <c:scaling>
          <c:orientation val="minMax"/>
        </c:scaling>
        <c:delete val="0"/>
        <c:axPos val="b"/>
        <c:numFmt formatCode="General" sourceLinked="1"/>
        <c:majorTickMark val="none"/>
        <c:minorTickMark val="none"/>
        <c:tickLblPos val="low"/>
        <c:txPr>
          <a:bodyPr rot="0" vert="horz"/>
          <a:lstStyle/>
          <a:p>
            <a:pPr>
              <a:defRPr sz="1200" b="0">
                <a:solidFill>
                  <a:srgbClr val="4B4B4B"/>
                </a:solidFill>
              </a:defRPr>
            </a:pPr>
            <a:endParaRPr lang="en-US"/>
          </a:p>
        </c:txPr>
        <c:crossAx val="324202880"/>
        <c:crosses val="autoZero"/>
        <c:auto val="1"/>
        <c:lblAlgn val="ctr"/>
        <c:lblOffset val="100"/>
        <c:noMultiLvlLbl val="0"/>
      </c:catAx>
      <c:valAx>
        <c:axId val="324202880"/>
        <c:scaling>
          <c:orientation val="minMax"/>
        </c:scaling>
        <c:delete val="0"/>
        <c:axPos val="l"/>
        <c:majorGridlines>
          <c:spPr>
            <a:ln>
              <a:solidFill>
                <a:schemeClr val="bg2"/>
              </a:solidFill>
            </a:ln>
          </c:spPr>
        </c:majorGridlines>
        <c:numFmt formatCode="0%" sourceLinked="0"/>
        <c:majorTickMark val="out"/>
        <c:minorTickMark val="none"/>
        <c:tickLblPos val="nextTo"/>
        <c:txPr>
          <a:bodyPr/>
          <a:lstStyle/>
          <a:p>
            <a:pPr>
              <a:defRPr sz="1400" b="0">
                <a:solidFill>
                  <a:srgbClr val="4B4B4B"/>
                </a:solidFill>
              </a:defRPr>
            </a:pPr>
            <a:endParaRPr lang="en-US"/>
          </a:p>
        </c:txPr>
        <c:crossAx val="243392896"/>
        <c:crosses val="autoZero"/>
        <c:crossBetween val="between"/>
      </c:valAx>
    </c:plotArea>
    <c:legend>
      <c:legendPos val="r"/>
      <c:layout>
        <c:manualLayout>
          <c:xMode val="edge"/>
          <c:yMode val="edge"/>
          <c:x val="0.61768433216451257"/>
          <c:y val="0.23345675114214251"/>
          <c:w val="0.30712514114353356"/>
          <c:h val="0.58560771751945773"/>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b="1">
                <a:solidFill>
                  <a:srgbClr val="4B4B4B"/>
                </a:solidFill>
              </a:defRPr>
            </a:pPr>
            <a:r>
              <a:rPr kumimoji="0" lang="en-US" sz="1400" b="1" i="0" u="none" strike="noStrike" kern="1200" cap="none" spc="-50" normalizeH="0" baseline="0" noProof="0" dirty="0">
                <a:ln>
                  <a:noFill/>
                </a:ln>
                <a:solidFill>
                  <a:srgbClr val="404040"/>
                </a:solidFill>
                <a:effectLst/>
                <a:uLnTx/>
                <a:uFillTx/>
                <a:latin typeface="Arial Black" panose="020B0604020202020204" pitchFamily="34" charset="0"/>
              </a:rPr>
              <a:t>Expense Growth</a:t>
            </a:r>
          </a:p>
          <a:p>
            <a:pPr>
              <a:defRPr sz="1400" b="1">
                <a:solidFill>
                  <a:srgbClr val="4B4B4B"/>
                </a:solidFill>
              </a:defRPr>
            </a:pPr>
            <a:r>
              <a:rPr lang="en-US" sz="1200" b="0" i="0" baseline="0" dirty="0">
                <a:solidFill>
                  <a:srgbClr val="4B4B4B"/>
                </a:solidFill>
              </a:rPr>
              <a:t>Rolling 12-Month Y/Y Change</a:t>
            </a:r>
          </a:p>
        </c:rich>
      </c:tx>
      <c:layout>
        <c:manualLayout>
          <c:xMode val="edge"/>
          <c:yMode val="edge"/>
          <c:x val="0.31963663811023191"/>
          <c:y val="6.0785507863495854E-2"/>
        </c:manualLayout>
      </c:layout>
      <c:overlay val="1"/>
    </c:title>
    <c:autoTitleDeleted val="0"/>
    <c:plotArea>
      <c:layout>
        <c:manualLayout>
          <c:layoutTarget val="inner"/>
          <c:xMode val="edge"/>
          <c:yMode val="edge"/>
          <c:x val="6.9750447643640787E-2"/>
          <c:y val="7.1307358792938133E-2"/>
          <c:w val="0.88838161184527631"/>
          <c:h val="0.72226748977459998"/>
        </c:manualLayout>
      </c:layout>
      <c:lineChart>
        <c:grouping val="standard"/>
        <c:varyColors val="0"/>
        <c:ser>
          <c:idx val="0"/>
          <c:order val="0"/>
          <c:tx>
            <c:strRef>
              <c:f>Sheet1!$A$2</c:f>
              <c:strCache>
                <c:ptCount val="1"/>
                <c:pt idx="0">
                  <c:v>Direct</c:v>
                </c:pt>
              </c:strCache>
            </c:strRef>
          </c:tx>
          <c:spPr>
            <a:ln w="38100">
              <a:solidFill>
                <a:srgbClr val="404040"/>
              </a:solidFill>
            </a:ln>
            <a:effectLst/>
          </c:spPr>
          <c:marker>
            <c:symbol val="none"/>
          </c:marker>
          <c:cat>
            <c:strRef>
              <c:f>Sheet1!$B$1:$BQ$1</c:f>
              <c:strCache>
                <c:ptCount val="65"/>
                <c:pt idx="0">
                  <c:v>'07</c:v>
                </c:pt>
                <c:pt idx="4">
                  <c:v>'08</c:v>
                </c:pt>
                <c:pt idx="8">
                  <c:v>'09</c:v>
                </c:pt>
                <c:pt idx="12">
                  <c:v>'10</c:v>
                </c:pt>
                <c:pt idx="16">
                  <c:v>'11</c:v>
                </c:pt>
                <c:pt idx="20">
                  <c:v>'12</c:v>
                </c:pt>
                <c:pt idx="24">
                  <c:v>'13</c:v>
                </c:pt>
                <c:pt idx="28">
                  <c:v>'14</c:v>
                </c:pt>
                <c:pt idx="32">
                  <c:v>'15</c:v>
                </c:pt>
                <c:pt idx="36">
                  <c:v>'16</c:v>
                </c:pt>
                <c:pt idx="40">
                  <c:v>'17</c:v>
                </c:pt>
                <c:pt idx="44">
                  <c:v>'18</c:v>
                </c:pt>
                <c:pt idx="48">
                  <c:v>'19</c:v>
                </c:pt>
                <c:pt idx="52">
                  <c:v>'20</c:v>
                </c:pt>
                <c:pt idx="56">
                  <c:v>'21</c:v>
                </c:pt>
                <c:pt idx="60">
                  <c:v>'22</c:v>
                </c:pt>
                <c:pt idx="64">
                  <c:v>'23</c:v>
                </c:pt>
              </c:strCache>
            </c:strRef>
          </c:cat>
          <c:val>
            <c:numRef>
              <c:f>Sheet1!$B$2:$BQ$2</c:f>
              <c:numCache>
                <c:formatCode>0.0%</c:formatCode>
                <c:ptCount val="68"/>
                <c:pt idx="0">
                  <c:v>0.03</c:v>
                </c:pt>
                <c:pt idx="1">
                  <c:v>0.14799999999999999</c:v>
                </c:pt>
                <c:pt idx="2">
                  <c:v>0.09</c:v>
                </c:pt>
                <c:pt idx="3">
                  <c:v>0.18</c:v>
                </c:pt>
                <c:pt idx="4">
                  <c:v>0.17499999999999999</c:v>
                </c:pt>
                <c:pt idx="5">
                  <c:v>0.14799999999999999</c:v>
                </c:pt>
                <c:pt idx="6">
                  <c:v>0.14099999999999999</c:v>
                </c:pt>
                <c:pt idx="7">
                  <c:v>0.09</c:v>
                </c:pt>
                <c:pt idx="8">
                  <c:v>0.03</c:v>
                </c:pt>
                <c:pt idx="9">
                  <c:v>-7.0000000000000001E-3</c:v>
                </c:pt>
                <c:pt idx="10">
                  <c:v>-0.04</c:v>
                </c:pt>
                <c:pt idx="11">
                  <c:v>-5.1999999999999998E-2</c:v>
                </c:pt>
                <c:pt idx="12">
                  <c:v>-6.0999999999999999E-2</c:v>
                </c:pt>
                <c:pt idx="13">
                  <c:v>-8.2000000000000003E-2</c:v>
                </c:pt>
                <c:pt idx="14">
                  <c:v>-7.4999999999999997E-2</c:v>
                </c:pt>
                <c:pt idx="15">
                  <c:v>-4.4999999999999998E-2</c:v>
                </c:pt>
                <c:pt idx="16">
                  <c:v>-7.0000000000000001E-3</c:v>
                </c:pt>
                <c:pt idx="17">
                  <c:v>2.4E-2</c:v>
                </c:pt>
                <c:pt idx="18">
                  <c:v>5.0999999999999997E-2</c:v>
                </c:pt>
                <c:pt idx="19">
                  <c:v>5.1999999999999998E-2</c:v>
                </c:pt>
                <c:pt idx="20">
                  <c:v>5.9693251077730825E-2</c:v>
                </c:pt>
                <c:pt idx="21">
                  <c:v>4.5585867065332103E-2</c:v>
                </c:pt>
                <c:pt idx="22">
                  <c:v>3.5395078492270748E-2</c:v>
                </c:pt>
                <c:pt idx="23">
                  <c:v>2.3E-2</c:v>
                </c:pt>
                <c:pt idx="24">
                  <c:v>1.7999999999999999E-2</c:v>
                </c:pt>
                <c:pt idx="25">
                  <c:v>1.9E-2</c:v>
                </c:pt>
                <c:pt idx="26">
                  <c:v>2.1000000000000001E-2</c:v>
                </c:pt>
                <c:pt idx="27">
                  <c:v>1.7999999999999999E-2</c:v>
                </c:pt>
                <c:pt idx="28">
                  <c:v>2.1999999999999999E-2</c:v>
                </c:pt>
                <c:pt idx="29">
                  <c:v>2.1999999999999999E-2</c:v>
                </c:pt>
                <c:pt idx="30">
                  <c:v>2.9198458584669001E-2</c:v>
                </c:pt>
                <c:pt idx="31">
                  <c:v>3.3000000000000002E-2</c:v>
                </c:pt>
                <c:pt idx="32">
                  <c:v>3.2000000000000001E-2</c:v>
                </c:pt>
                <c:pt idx="33">
                  <c:v>2.4E-2</c:v>
                </c:pt>
                <c:pt idx="34">
                  <c:v>3.3000000000000002E-2</c:v>
                </c:pt>
                <c:pt idx="35">
                  <c:v>1.8314202483281933E-2</c:v>
                </c:pt>
                <c:pt idx="36">
                  <c:v>2.3435979979232077E-2</c:v>
                </c:pt>
                <c:pt idx="37">
                  <c:v>3.2278962364835455E-2</c:v>
                </c:pt>
                <c:pt idx="38">
                  <c:v>4.3088944011562637E-2</c:v>
                </c:pt>
                <c:pt idx="39">
                  <c:v>2.8882635259386592E-2</c:v>
                </c:pt>
                <c:pt idx="40">
                  <c:v>3.3615638673484848E-2</c:v>
                </c:pt>
                <c:pt idx="41">
                  <c:v>4.1292675609493852E-2</c:v>
                </c:pt>
                <c:pt idx="42">
                  <c:v>3.5238395201315588E-2</c:v>
                </c:pt>
                <c:pt idx="43">
                  <c:v>3.4727790742884207E-2</c:v>
                </c:pt>
                <c:pt idx="44">
                  <c:v>2.7495697963573561E-2</c:v>
                </c:pt>
                <c:pt idx="45">
                  <c:v>2.841443206115456E-2</c:v>
                </c:pt>
                <c:pt idx="46">
                  <c:v>3.3661776324318819E-2</c:v>
                </c:pt>
                <c:pt idx="47">
                  <c:v>3.8149419316119794E-2</c:v>
                </c:pt>
                <c:pt idx="48">
                  <c:v>4.8670027279093163E-2</c:v>
                </c:pt>
                <c:pt idx="49">
                  <c:v>4.834174466354399E-2</c:v>
                </c:pt>
                <c:pt idx="50">
                  <c:v>4.7140136406785417E-2</c:v>
                </c:pt>
                <c:pt idx="51">
                  <c:v>3.8139191430867081E-2</c:v>
                </c:pt>
                <c:pt idx="52">
                  <c:v>4.7905984353984778E-2</c:v>
                </c:pt>
                <c:pt idx="53">
                  <c:v>2.2683789977444267E-2</c:v>
                </c:pt>
                <c:pt idx="54">
                  <c:v>1.0947112153400603E-2</c:v>
                </c:pt>
                <c:pt idx="55">
                  <c:v>1.3114043334692415E-2</c:v>
                </c:pt>
                <c:pt idx="56">
                  <c:v>7.4233763344923355E-3</c:v>
                </c:pt>
                <c:pt idx="57">
                  <c:v>3.8188598318766927E-2</c:v>
                </c:pt>
                <c:pt idx="58">
                  <c:v>7.2356224489868753E-2</c:v>
                </c:pt>
                <c:pt idx="59">
                  <c:v>8.3625191505900739E-2</c:v>
                </c:pt>
                <c:pt idx="60">
                  <c:v>0.13083246424542896</c:v>
                </c:pt>
                <c:pt idx="61">
                  <c:v>0.12438725126643854</c:v>
                </c:pt>
                <c:pt idx="62">
                  <c:v>0.10881686428277182</c:v>
                </c:pt>
                <c:pt idx="63">
                  <c:v>8.4103654751615034E-2</c:v>
                </c:pt>
                <c:pt idx="64">
                  <c:v>6.7942545767120138E-2</c:v>
                </c:pt>
                <c:pt idx="65">
                  <c:v>6.8000000000000005E-2</c:v>
                </c:pt>
                <c:pt idx="66">
                  <c:v>6.0591958095528226E-2</c:v>
                </c:pt>
                <c:pt idx="67">
                  <c:v>5.2999999999999999E-2</c:v>
                </c:pt>
              </c:numCache>
            </c:numRef>
          </c:val>
          <c:smooth val="0"/>
          <c:extLst>
            <c:ext xmlns:c16="http://schemas.microsoft.com/office/drawing/2014/chart" uri="{C3380CC4-5D6E-409C-BE32-E72D297353CC}">
              <c16:uniqueId val="{00000000-B295-48C6-85CD-E236D96497EF}"/>
            </c:ext>
          </c:extLst>
        </c:ser>
        <c:ser>
          <c:idx val="1"/>
          <c:order val="1"/>
          <c:tx>
            <c:strRef>
              <c:f>Sheet1!$A$3</c:f>
              <c:strCache>
                <c:ptCount val="1"/>
                <c:pt idx="0">
                  <c:v>Overhead</c:v>
                </c:pt>
              </c:strCache>
            </c:strRef>
          </c:tx>
          <c:spPr>
            <a:ln w="38100">
              <a:solidFill>
                <a:srgbClr val="FA6400"/>
              </a:solidFill>
            </a:ln>
          </c:spPr>
          <c:marker>
            <c:symbol val="none"/>
          </c:marker>
          <c:cat>
            <c:strRef>
              <c:f>Sheet1!$B$1:$BQ$1</c:f>
              <c:strCache>
                <c:ptCount val="65"/>
                <c:pt idx="0">
                  <c:v>'07</c:v>
                </c:pt>
                <c:pt idx="4">
                  <c:v>'08</c:v>
                </c:pt>
                <c:pt idx="8">
                  <c:v>'09</c:v>
                </c:pt>
                <c:pt idx="12">
                  <c:v>'10</c:v>
                </c:pt>
                <c:pt idx="16">
                  <c:v>'11</c:v>
                </c:pt>
                <c:pt idx="20">
                  <c:v>'12</c:v>
                </c:pt>
                <c:pt idx="24">
                  <c:v>'13</c:v>
                </c:pt>
                <c:pt idx="28">
                  <c:v>'14</c:v>
                </c:pt>
                <c:pt idx="32">
                  <c:v>'15</c:v>
                </c:pt>
                <c:pt idx="36">
                  <c:v>'16</c:v>
                </c:pt>
                <c:pt idx="40">
                  <c:v>'17</c:v>
                </c:pt>
                <c:pt idx="44">
                  <c:v>'18</c:v>
                </c:pt>
                <c:pt idx="48">
                  <c:v>'19</c:v>
                </c:pt>
                <c:pt idx="52">
                  <c:v>'20</c:v>
                </c:pt>
                <c:pt idx="56">
                  <c:v>'21</c:v>
                </c:pt>
                <c:pt idx="60">
                  <c:v>'22</c:v>
                </c:pt>
                <c:pt idx="64">
                  <c:v>'23</c:v>
                </c:pt>
              </c:strCache>
            </c:strRef>
          </c:cat>
          <c:val>
            <c:numRef>
              <c:f>Sheet1!$B$3:$BQ$3</c:f>
              <c:numCache>
                <c:formatCode>0.0%</c:formatCode>
                <c:ptCount val="68"/>
                <c:pt idx="0">
                  <c:v>8.8999999999999996E-2</c:v>
                </c:pt>
                <c:pt idx="1">
                  <c:v>0.121</c:v>
                </c:pt>
                <c:pt idx="2">
                  <c:v>8.3000000000000004E-2</c:v>
                </c:pt>
                <c:pt idx="3">
                  <c:v>0.109</c:v>
                </c:pt>
                <c:pt idx="4">
                  <c:v>9.8000000000000004E-2</c:v>
                </c:pt>
                <c:pt idx="5">
                  <c:v>0.121</c:v>
                </c:pt>
                <c:pt idx="6">
                  <c:v>8.2000000000000003E-2</c:v>
                </c:pt>
                <c:pt idx="7">
                  <c:v>0.06</c:v>
                </c:pt>
                <c:pt idx="8">
                  <c:v>2.9000000000000001E-2</c:v>
                </c:pt>
                <c:pt idx="9">
                  <c:v>1.2E-2</c:v>
                </c:pt>
                <c:pt idx="10">
                  <c:v>-2.5000000000000001E-2</c:v>
                </c:pt>
                <c:pt idx="11">
                  <c:v>-2.7E-2</c:v>
                </c:pt>
                <c:pt idx="12">
                  <c:v>-3.1E-2</c:v>
                </c:pt>
                <c:pt idx="13">
                  <c:v>-2.9000000000000001E-2</c:v>
                </c:pt>
                <c:pt idx="14">
                  <c:v>-1.4E-2</c:v>
                </c:pt>
                <c:pt idx="15">
                  <c:v>-6.0000000000000001E-3</c:v>
                </c:pt>
                <c:pt idx="16">
                  <c:v>1.0999999999999999E-2</c:v>
                </c:pt>
                <c:pt idx="17">
                  <c:v>2.3E-2</c:v>
                </c:pt>
                <c:pt idx="18">
                  <c:v>3.2000000000000001E-2</c:v>
                </c:pt>
                <c:pt idx="19">
                  <c:v>3.4000000000000002E-2</c:v>
                </c:pt>
                <c:pt idx="20">
                  <c:v>3.5704724729845427E-2</c:v>
                </c:pt>
                <c:pt idx="21">
                  <c:v>3.8930411110553509E-2</c:v>
                </c:pt>
                <c:pt idx="22">
                  <c:v>3.4141879088791072E-2</c:v>
                </c:pt>
                <c:pt idx="23">
                  <c:v>3.9E-2</c:v>
                </c:pt>
                <c:pt idx="24">
                  <c:v>2.8000000000000001E-2</c:v>
                </c:pt>
                <c:pt idx="25">
                  <c:v>2.4E-2</c:v>
                </c:pt>
                <c:pt idx="26">
                  <c:v>2.1000000000000001E-2</c:v>
                </c:pt>
                <c:pt idx="27">
                  <c:v>0.02</c:v>
                </c:pt>
                <c:pt idx="28">
                  <c:v>2.5000000000000001E-2</c:v>
                </c:pt>
                <c:pt idx="29">
                  <c:v>2.4E-2</c:v>
                </c:pt>
                <c:pt idx="30">
                  <c:v>2.3E-2</c:v>
                </c:pt>
                <c:pt idx="31">
                  <c:v>2.7000000000000003E-2</c:v>
                </c:pt>
                <c:pt idx="32">
                  <c:v>2.6000000000000002E-2</c:v>
                </c:pt>
                <c:pt idx="33">
                  <c:v>2.4E-2</c:v>
                </c:pt>
                <c:pt idx="34">
                  <c:v>2.5000000000000001E-2</c:v>
                </c:pt>
                <c:pt idx="35">
                  <c:v>2.6500248181443427E-2</c:v>
                </c:pt>
                <c:pt idx="36">
                  <c:v>2.9708059764252361E-2</c:v>
                </c:pt>
                <c:pt idx="37">
                  <c:v>3.9540221773398471E-2</c:v>
                </c:pt>
                <c:pt idx="38">
                  <c:v>4.0714293096967218E-2</c:v>
                </c:pt>
                <c:pt idx="39">
                  <c:v>2.7617726809046089E-2</c:v>
                </c:pt>
                <c:pt idx="40">
                  <c:v>2.7783642661348692E-2</c:v>
                </c:pt>
                <c:pt idx="41">
                  <c:v>2.1065126144391301E-2</c:v>
                </c:pt>
                <c:pt idx="42">
                  <c:v>1.6924111323637931E-2</c:v>
                </c:pt>
                <c:pt idx="43">
                  <c:v>1.9766167676016654E-2</c:v>
                </c:pt>
                <c:pt idx="44">
                  <c:v>2.1548696530873598E-2</c:v>
                </c:pt>
                <c:pt idx="45">
                  <c:v>2.6364400524482957E-2</c:v>
                </c:pt>
                <c:pt idx="46">
                  <c:v>2.4556795903509808E-2</c:v>
                </c:pt>
                <c:pt idx="47">
                  <c:v>2.7018252191142362E-2</c:v>
                </c:pt>
                <c:pt idx="48">
                  <c:v>3.3948331299492596E-2</c:v>
                </c:pt>
                <c:pt idx="49">
                  <c:v>3.366656736476277E-2</c:v>
                </c:pt>
                <c:pt idx="50">
                  <c:v>4.080831950865535E-2</c:v>
                </c:pt>
                <c:pt idx="51">
                  <c:v>4.8291417100246703E-2</c:v>
                </c:pt>
                <c:pt idx="52">
                  <c:v>4.1434736952567087E-2</c:v>
                </c:pt>
                <c:pt idx="53">
                  <c:v>1.3353255108767997E-3</c:v>
                </c:pt>
                <c:pt idx="54">
                  <c:v>-3.6872115644758695E-2</c:v>
                </c:pt>
                <c:pt idx="55">
                  <c:v>-5.7849792352848643E-2</c:v>
                </c:pt>
                <c:pt idx="56">
                  <c:v>-8.4738994498560524E-2</c:v>
                </c:pt>
                <c:pt idx="57">
                  <c:v>-4.0703732193192746E-2</c:v>
                </c:pt>
                <c:pt idx="58">
                  <c:v>1.1316269808803295E-2</c:v>
                </c:pt>
                <c:pt idx="59">
                  <c:v>5.7862372020948641E-2</c:v>
                </c:pt>
                <c:pt idx="60">
                  <c:v>9.9435172787287446E-2</c:v>
                </c:pt>
                <c:pt idx="61">
                  <c:v>0.13469969925705347</c:v>
                </c:pt>
                <c:pt idx="62">
                  <c:v>0.12760994488969163</c:v>
                </c:pt>
                <c:pt idx="63">
                  <c:v>9.3043956694689359E-2</c:v>
                </c:pt>
                <c:pt idx="64">
                  <c:v>9.0551284414082306E-2</c:v>
                </c:pt>
                <c:pt idx="65">
                  <c:v>7.9000000000000001E-2</c:v>
                </c:pt>
                <c:pt idx="66">
                  <c:v>6.9788599510459848E-2</c:v>
                </c:pt>
                <c:pt idx="67">
                  <c:v>6.6000000000000003E-2</c:v>
                </c:pt>
              </c:numCache>
            </c:numRef>
          </c:val>
          <c:smooth val="0"/>
          <c:extLst>
            <c:ext xmlns:c16="http://schemas.microsoft.com/office/drawing/2014/chart" uri="{C3380CC4-5D6E-409C-BE32-E72D297353CC}">
              <c16:uniqueId val="{00000001-B295-48C6-85CD-E236D96497EF}"/>
            </c:ext>
          </c:extLst>
        </c:ser>
        <c:ser>
          <c:idx val="2"/>
          <c:order val="2"/>
          <c:tx>
            <c:strRef>
              <c:f>Sheet1!$A$4</c:f>
              <c:strCache>
                <c:ptCount val="1"/>
                <c:pt idx="0">
                  <c:v>Inflation - Core PCE</c:v>
                </c:pt>
              </c:strCache>
            </c:strRef>
          </c:tx>
          <c:spPr>
            <a:ln w="38100">
              <a:solidFill>
                <a:schemeClr val="accent4"/>
              </a:solidFill>
            </a:ln>
          </c:spPr>
          <c:marker>
            <c:symbol val="none"/>
          </c:marker>
          <c:cat>
            <c:strRef>
              <c:f>Sheet1!$B$1:$BQ$1</c:f>
              <c:strCache>
                <c:ptCount val="65"/>
                <c:pt idx="0">
                  <c:v>'07</c:v>
                </c:pt>
                <c:pt idx="4">
                  <c:v>'08</c:v>
                </c:pt>
                <c:pt idx="8">
                  <c:v>'09</c:v>
                </c:pt>
                <c:pt idx="12">
                  <c:v>'10</c:v>
                </c:pt>
                <c:pt idx="16">
                  <c:v>'11</c:v>
                </c:pt>
                <c:pt idx="20">
                  <c:v>'12</c:v>
                </c:pt>
                <c:pt idx="24">
                  <c:v>'13</c:v>
                </c:pt>
                <c:pt idx="28">
                  <c:v>'14</c:v>
                </c:pt>
                <c:pt idx="32">
                  <c:v>'15</c:v>
                </c:pt>
                <c:pt idx="36">
                  <c:v>'16</c:v>
                </c:pt>
                <c:pt idx="40">
                  <c:v>'17</c:v>
                </c:pt>
                <c:pt idx="44">
                  <c:v>'18</c:v>
                </c:pt>
                <c:pt idx="48">
                  <c:v>'19</c:v>
                </c:pt>
                <c:pt idx="52">
                  <c:v>'20</c:v>
                </c:pt>
                <c:pt idx="56">
                  <c:v>'21</c:v>
                </c:pt>
                <c:pt idx="60">
                  <c:v>'22</c:v>
                </c:pt>
                <c:pt idx="64">
                  <c:v>'23</c:v>
                </c:pt>
              </c:strCache>
            </c:strRef>
          </c:cat>
          <c:val>
            <c:numRef>
              <c:f>Sheet1!$B$4:$BQ$4</c:f>
              <c:numCache>
                <c:formatCode>0.0%</c:formatCode>
                <c:ptCount val="68"/>
                <c:pt idx="0">
                  <c:v>2.4778600000000001E-2</c:v>
                </c:pt>
                <c:pt idx="1">
                  <c:v>2.0911100000000002E-2</c:v>
                </c:pt>
                <c:pt idx="2">
                  <c:v>2.0427900000000002E-2</c:v>
                </c:pt>
                <c:pt idx="3">
                  <c:v>2.30764E-2</c:v>
                </c:pt>
                <c:pt idx="4">
                  <c:v>2.1450399999999998E-2</c:v>
                </c:pt>
                <c:pt idx="5">
                  <c:v>2.14898E-2</c:v>
                </c:pt>
                <c:pt idx="6">
                  <c:v>2.16866E-2</c:v>
                </c:pt>
                <c:pt idx="7">
                  <c:v>1.3871700000000001E-2</c:v>
                </c:pt>
                <c:pt idx="8">
                  <c:v>8.5199999999999998E-3</c:v>
                </c:pt>
                <c:pt idx="9">
                  <c:v>8.2331000000000001E-3</c:v>
                </c:pt>
                <c:pt idx="10">
                  <c:v>6.6727000000000002E-3</c:v>
                </c:pt>
                <c:pt idx="11">
                  <c:v>1.3742600000000001E-2</c:v>
                </c:pt>
                <c:pt idx="12">
                  <c:v>1.7222000000000001E-2</c:v>
                </c:pt>
                <c:pt idx="13">
                  <c:v>1.5984499999999999E-2</c:v>
                </c:pt>
                <c:pt idx="14">
                  <c:v>1.39492E-2</c:v>
                </c:pt>
                <c:pt idx="15">
                  <c:v>1.0857E-2</c:v>
                </c:pt>
                <c:pt idx="16">
                  <c:v>1.1833400000000001E-2</c:v>
                </c:pt>
                <c:pt idx="17">
                  <c:v>1.5015799999999999E-2</c:v>
                </c:pt>
                <c:pt idx="18">
                  <c:v>1.80833E-2</c:v>
                </c:pt>
                <c:pt idx="19">
                  <c:v>1.8492399999999999E-2</c:v>
                </c:pt>
                <c:pt idx="20">
                  <c:v>2.04405E-2</c:v>
                </c:pt>
                <c:pt idx="21">
                  <c:v>1.8703499999999998E-2</c:v>
                </c:pt>
                <c:pt idx="22">
                  <c:v>1.7004100000000001E-2</c:v>
                </c:pt>
                <c:pt idx="23">
                  <c:v>1.7873399999999998E-2</c:v>
                </c:pt>
                <c:pt idx="24">
                  <c:v>1.5441E-2</c:v>
                </c:pt>
                <c:pt idx="25">
                  <c:v>1.4112400000000001E-2</c:v>
                </c:pt>
                <c:pt idx="26">
                  <c:v>1.51682E-2</c:v>
                </c:pt>
                <c:pt idx="27">
                  <c:v>1.5055099999999998E-2</c:v>
                </c:pt>
                <c:pt idx="28">
                  <c:v>1.43E-2</c:v>
                </c:pt>
                <c:pt idx="29">
                  <c:v>1.5861500000000001E-2</c:v>
                </c:pt>
                <c:pt idx="30">
                  <c:v>1.56829E-2</c:v>
                </c:pt>
                <c:pt idx="31">
                  <c:v>1.4065600000000001E-2</c:v>
                </c:pt>
                <c:pt idx="32">
                  <c:v>1.25603E-2</c:v>
                </c:pt>
                <c:pt idx="33">
                  <c:v>1.2652200000000001E-2</c:v>
                </c:pt>
                <c:pt idx="34">
                  <c:v>1.21079E-2</c:v>
                </c:pt>
                <c:pt idx="35">
                  <c:v>1.1888000000000001E-2</c:v>
                </c:pt>
                <c:pt idx="36">
                  <c:v>1.4432100000000002E-2</c:v>
                </c:pt>
                <c:pt idx="37">
                  <c:v>1.54704E-2</c:v>
                </c:pt>
                <c:pt idx="38">
                  <c:v>1.6605399999999999E-2</c:v>
                </c:pt>
                <c:pt idx="39">
                  <c:v>1.7571099999999999E-2</c:v>
                </c:pt>
                <c:pt idx="40">
                  <c:v>1.8029900000000001E-2</c:v>
                </c:pt>
                <c:pt idx="41">
                  <c:v>1.5862299999999999E-2</c:v>
                </c:pt>
                <c:pt idx="42">
                  <c:v>1.45305E-2</c:v>
                </c:pt>
                <c:pt idx="43">
                  <c:v>1.55443E-2</c:v>
                </c:pt>
                <c:pt idx="44">
                  <c:v>1.7285100000000001E-2</c:v>
                </c:pt>
                <c:pt idx="45">
                  <c:v>1.9337899999999998E-2</c:v>
                </c:pt>
                <c:pt idx="46">
                  <c:v>1.9506099999999998E-2</c:v>
                </c:pt>
                <c:pt idx="47">
                  <c:v>1.97313E-2</c:v>
                </c:pt>
                <c:pt idx="48">
                  <c:v>1.7330600000000002E-2</c:v>
                </c:pt>
                <c:pt idx="49">
                  <c:v>1.63372E-2</c:v>
                </c:pt>
                <c:pt idx="50">
                  <c:v>1.6912300000000002E-2</c:v>
                </c:pt>
                <c:pt idx="51">
                  <c:v>1.5393799999999999E-2</c:v>
                </c:pt>
                <c:pt idx="52">
                  <c:v>1.5665999999999999E-2</c:v>
                </c:pt>
                <c:pt idx="53">
                  <c:v>9.3057000000000001E-3</c:v>
                </c:pt>
                <c:pt idx="54">
                  <c:v>1.3249599999999999E-2</c:v>
                </c:pt>
                <c:pt idx="55">
                  <c:v>1.44946E-2</c:v>
                </c:pt>
                <c:pt idx="56">
                  <c:v>1.9080400000000001E-2</c:v>
                </c:pt>
                <c:pt idx="57">
                  <c:v>3.6049199999999997E-2</c:v>
                </c:pt>
                <c:pt idx="58">
                  <c:v>4.0344600000000001E-2</c:v>
                </c:pt>
                <c:pt idx="59">
                  <c:v>4.8971199999999999E-2</c:v>
                </c:pt>
                <c:pt idx="60">
                  <c:v>5.4980900000000006E-2</c:v>
                </c:pt>
                <c:pt idx="61">
                  <c:v>5.1739100000000003E-2</c:v>
                </c:pt>
                <c:pt idx="62">
                  <c:v>5.2141300000000002E-2</c:v>
                </c:pt>
                <c:pt idx="63">
                  <c:v>5.0929299999999997E-2</c:v>
                </c:pt>
                <c:pt idx="64">
                  <c:v>4.8427300000000006E-2</c:v>
                </c:pt>
                <c:pt idx="65">
                  <c:v>4.5761900000000001E-2</c:v>
                </c:pt>
                <c:pt idx="66">
                  <c:v>3.8349300000000003E-2</c:v>
                </c:pt>
                <c:pt idx="67">
                  <c:v>3.1542300000000002E-2</c:v>
                </c:pt>
              </c:numCache>
            </c:numRef>
          </c:val>
          <c:smooth val="0"/>
          <c:extLst>
            <c:ext xmlns:c16="http://schemas.microsoft.com/office/drawing/2014/chart" uri="{C3380CC4-5D6E-409C-BE32-E72D297353CC}">
              <c16:uniqueId val="{00000002-B295-48C6-85CD-E236D96497EF}"/>
            </c:ext>
          </c:extLst>
        </c:ser>
        <c:dLbls>
          <c:showLegendKey val="0"/>
          <c:showVal val="0"/>
          <c:showCatName val="0"/>
          <c:showSerName val="0"/>
          <c:showPercent val="0"/>
          <c:showBubbleSize val="0"/>
        </c:dLbls>
        <c:smooth val="0"/>
        <c:axId val="279610496"/>
        <c:axId val="279630976"/>
      </c:lineChart>
      <c:catAx>
        <c:axId val="279610496"/>
        <c:scaling>
          <c:orientation val="minMax"/>
        </c:scaling>
        <c:delete val="0"/>
        <c:axPos val="b"/>
        <c:numFmt formatCode="General" sourceLinked="1"/>
        <c:majorTickMark val="none"/>
        <c:minorTickMark val="none"/>
        <c:tickLblPos val="low"/>
        <c:txPr>
          <a:bodyPr rot="0" vert="horz"/>
          <a:lstStyle/>
          <a:p>
            <a:pPr>
              <a:defRPr sz="1400" b="0">
                <a:solidFill>
                  <a:srgbClr val="4B4B4B"/>
                </a:solidFill>
              </a:defRPr>
            </a:pPr>
            <a:endParaRPr lang="en-US"/>
          </a:p>
        </c:txPr>
        <c:crossAx val="279630976"/>
        <c:crosses val="autoZero"/>
        <c:auto val="1"/>
        <c:lblAlgn val="ctr"/>
        <c:lblOffset val="100"/>
        <c:tickLblSkip val="1"/>
        <c:tickMarkSkip val="1"/>
        <c:noMultiLvlLbl val="0"/>
      </c:catAx>
      <c:valAx>
        <c:axId val="279630976"/>
        <c:scaling>
          <c:orientation val="minMax"/>
        </c:scaling>
        <c:delete val="0"/>
        <c:axPos val="l"/>
        <c:majorGridlines>
          <c:spPr>
            <a:ln>
              <a:solidFill>
                <a:schemeClr val="bg1"/>
              </a:solidFill>
            </a:ln>
          </c:spPr>
        </c:majorGridlines>
        <c:numFmt formatCode="0%" sourceLinked="0"/>
        <c:majorTickMark val="none"/>
        <c:minorTickMark val="none"/>
        <c:tickLblPos val="nextTo"/>
        <c:txPr>
          <a:bodyPr/>
          <a:lstStyle/>
          <a:p>
            <a:pPr>
              <a:defRPr sz="1400" b="0">
                <a:solidFill>
                  <a:srgbClr val="4B4B4B"/>
                </a:solidFill>
              </a:defRPr>
            </a:pPr>
            <a:endParaRPr lang="en-US"/>
          </a:p>
        </c:txPr>
        <c:crossAx val="279610496"/>
        <c:crosses val="autoZero"/>
        <c:crossBetween val="between"/>
      </c:valAx>
    </c:plotArea>
    <c:legend>
      <c:legendPos val="b"/>
      <c:layout>
        <c:manualLayout>
          <c:xMode val="edge"/>
          <c:yMode val="edge"/>
          <c:x val="0.25551483367069455"/>
          <c:y val="0.86483897534415688"/>
          <c:w val="0.42750737764692254"/>
          <c:h val="0.13516102465584312"/>
        </c:manualLayout>
      </c:layout>
      <c:overlay val="0"/>
      <c:txPr>
        <a:bodyPr/>
        <a:lstStyle/>
        <a:p>
          <a:pPr>
            <a:defRPr sz="1400">
              <a:solidFill>
                <a:srgbClr val="4B4B4B"/>
              </a:solidFill>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E4FFA-A15C-464A-A6B3-CD9DFF41F499}"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DFADB-4A2F-4B24-B9D6-EE20477F1249}" type="slidenum">
              <a:rPr lang="en-US" smtClean="0"/>
              <a:t>‹#›</a:t>
            </a:fld>
            <a:endParaRPr lang="en-US"/>
          </a:p>
        </p:txBody>
      </p:sp>
    </p:spTree>
    <p:extLst>
      <p:ext uri="{BB962C8B-B14F-4D97-AF65-F5344CB8AC3E}">
        <p14:creationId xmlns:p14="http://schemas.microsoft.com/office/powerpoint/2010/main" val="1540190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E5E28D5C-A755-4322-B052-A9B8D04A0B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94D16BB-F70A-41EF-8591-164D688D1BE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03" name="Rectangle 7">
            <a:extLst>
              <a:ext uri="{FF2B5EF4-FFF2-40B4-BE49-F238E27FC236}">
                <a16:creationId xmlns:a16="http://schemas.microsoft.com/office/drawing/2014/main" id="{2B66FFA0-7E91-4981-B8B3-1D28DC942AC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65" tIns="44583" rIns="89165" bIns="44583" anchor="b"/>
          <a:lstStyle>
            <a:lvl1pPr defTabSz="890588">
              <a:defRPr>
                <a:solidFill>
                  <a:schemeClr val="tx1"/>
                </a:solidFill>
                <a:latin typeface="Arial" panose="020B0604020202020204" pitchFamily="34" charset="0"/>
              </a:defRPr>
            </a:lvl1pPr>
            <a:lvl2pPr marL="742950" indent="-285750" defTabSz="890588">
              <a:defRPr>
                <a:solidFill>
                  <a:schemeClr val="tx1"/>
                </a:solidFill>
                <a:latin typeface="Arial" panose="020B0604020202020204" pitchFamily="34" charset="0"/>
              </a:defRPr>
            </a:lvl2pPr>
            <a:lvl3pPr marL="1143000" indent="-228600" defTabSz="890588">
              <a:defRPr>
                <a:solidFill>
                  <a:schemeClr val="tx1"/>
                </a:solidFill>
                <a:latin typeface="Arial" panose="020B0604020202020204" pitchFamily="34" charset="0"/>
              </a:defRPr>
            </a:lvl3pPr>
            <a:lvl4pPr marL="1600200" indent="-228600" defTabSz="890588">
              <a:defRPr>
                <a:solidFill>
                  <a:schemeClr val="tx1"/>
                </a:solidFill>
                <a:latin typeface="Arial" panose="020B0604020202020204" pitchFamily="34" charset="0"/>
              </a:defRPr>
            </a:lvl4pPr>
            <a:lvl5pPr marL="2057400" indent="-228600" defTabSz="890588">
              <a:defRPr>
                <a:solidFill>
                  <a:schemeClr val="tx1"/>
                </a:solidFill>
                <a:latin typeface="Arial" panose="020B0604020202020204" pitchFamily="34" charset="0"/>
              </a:defRPr>
            </a:lvl5pPr>
            <a:lvl6pPr marL="2514600" indent="-228600" defTabSz="890588" fontAlgn="base">
              <a:spcBef>
                <a:spcPct val="0"/>
              </a:spcBef>
              <a:spcAft>
                <a:spcPct val="0"/>
              </a:spcAft>
              <a:defRPr>
                <a:solidFill>
                  <a:schemeClr val="tx1"/>
                </a:solidFill>
                <a:latin typeface="Arial" panose="020B0604020202020204" pitchFamily="34" charset="0"/>
              </a:defRPr>
            </a:lvl6pPr>
            <a:lvl7pPr marL="2971800" indent="-228600" defTabSz="890588" fontAlgn="base">
              <a:spcBef>
                <a:spcPct val="0"/>
              </a:spcBef>
              <a:spcAft>
                <a:spcPct val="0"/>
              </a:spcAft>
              <a:defRPr>
                <a:solidFill>
                  <a:schemeClr val="tx1"/>
                </a:solidFill>
                <a:latin typeface="Arial" panose="020B0604020202020204" pitchFamily="34" charset="0"/>
              </a:defRPr>
            </a:lvl7pPr>
            <a:lvl8pPr marL="3429000" indent="-228600" defTabSz="890588" fontAlgn="base">
              <a:spcBef>
                <a:spcPct val="0"/>
              </a:spcBef>
              <a:spcAft>
                <a:spcPct val="0"/>
              </a:spcAft>
              <a:defRPr>
                <a:solidFill>
                  <a:schemeClr val="tx1"/>
                </a:solidFill>
                <a:latin typeface="Arial" panose="020B0604020202020204" pitchFamily="34" charset="0"/>
              </a:defRPr>
            </a:lvl8pPr>
            <a:lvl9pPr marL="3886200" indent="-228600" defTabSz="890588" fontAlgn="base">
              <a:spcBef>
                <a:spcPct val="0"/>
              </a:spcBef>
              <a:spcAft>
                <a:spcPct val="0"/>
              </a:spcAft>
              <a:defRPr>
                <a:solidFill>
                  <a:schemeClr val="tx1"/>
                </a:solidFill>
                <a:latin typeface="Arial" panose="020B0604020202020204" pitchFamily="34" charset="0"/>
              </a:defRPr>
            </a:lvl9pPr>
          </a:lstStyle>
          <a:p>
            <a:pPr marL="0" marR="0" lvl="0" indent="0" algn="r" defTabSz="890588" rtl="0" eaLnBrk="1" fontAlgn="auto" latinLnBrk="0" hangingPunct="1">
              <a:lnSpc>
                <a:spcPct val="100000"/>
              </a:lnSpc>
              <a:spcBef>
                <a:spcPts val="0"/>
              </a:spcBef>
              <a:spcAft>
                <a:spcPts val="0"/>
              </a:spcAft>
              <a:buClrTx/>
              <a:buSzTx/>
              <a:buFontTx/>
              <a:buNone/>
              <a:tabLst/>
              <a:defRPr/>
            </a:pPr>
            <a:fld id="{7CEA5221-D32F-4AFF-B350-2F898BC06BBE}" type="slidenum">
              <a:rPr kumimoji="0" lang="en-US" alt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890588" rtl="0" eaLnBrk="1" fontAlgn="auto" latinLnBrk="0" hangingPunct="1">
                <a:lnSpc>
                  <a:spcPct val="100000"/>
                </a:lnSpc>
                <a:spcBef>
                  <a:spcPts val="0"/>
                </a:spcBef>
                <a:spcAft>
                  <a:spcPts val="0"/>
                </a:spcAft>
                <a:buClrTx/>
                <a:buSzTx/>
                <a:buFontTx/>
                <a:buNone/>
                <a:tabLst/>
                <a:defRPr/>
              </a:pPr>
              <a:t>1</a:t>
            </a:fld>
            <a:endParaRPr kumimoji="0" lang="en-US" alt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5604" name="Rectangle 2">
            <a:extLst>
              <a:ext uri="{FF2B5EF4-FFF2-40B4-BE49-F238E27FC236}">
                <a16:creationId xmlns:a16="http://schemas.microsoft.com/office/drawing/2014/main" id="{9D389C1D-6301-48C9-83BD-DAFBD40107D1}"/>
              </a:ext>
            </a:extLst>
          </p:cNvPr>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3">
            <a:extLst>
              <a:ext uri="{FF2B5EF4-FFF2-40B4-BE49-F238E27FC236}">
                <a16:creationId xmlns:a16="http://schemas.microsoft.com/office/drawing/2014/main" id="{175074AE-B84B-48FC-AED2-821625A9E6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165" tIns="44583" rIns="89165" bIns="44583" numCol="1" anchor="t" anchorCtr="0" compatLnSpc="1">
            <a:prstTxWarp prst="textNoShape">
              <a:avLst/>
            </a:prstTxWarp>
          </a:bodyPr>
          <a:lstStyle/>
          <a:p>
            <a:r>
              <a:rPr lang="en-US" b="1" i="0" u="none" dirty="0"/>
              <a:t>IB 2:50</a:t>
            </a:r>
          </a:p>
          <a:p>
            <a:endParaRPr lang="en-US" i="1" u="sng" dirty="0"/>
          </a:p>
          <a:p>
            <a:r>
              <a:rPr lang="en-US" i="0" u="none" dirty="0"/>
              <a:t>- Moving onto how this has impacted the balance sheet, hiring and expense growth on a broad basis has slowed over 2023, however firm profit margins are smaller for a second consecutive year. </a:t>
            </a:r>
          </a:p>
          <a:p>
            <a:r>
              <a:rPr lang="en-US" i="0" u="none" dirty="0"/>
              <a:t>- Lets first focus on the increased pressure on profits. What we’re looking at here are firm balance sheets as a percentage of revenue from 2012-2023. The top two sections of the bar which are colored yellow and light grey, represent the percentage of revenue spend on overhead expenses and non-billing staff compensation. To be clear, we typically group these two categories of expenses into overall overhead expenses, that’s what I was showing on that </a:t>
            </a:r>
            <a:r>
              <a:rPr lang="en-US" i="0" u="none" dirty="0" err="1"/>
              <a:t>eariler</a:t>
            </a:r>
            <a:r>
              <a:rPr lang="en-US" i="0" u="none" dirty="0"/>
              <a:t> expense growth slide, however for the purpose of this analysis we’ve broken overhead out into the more “infrastructure-based” overhead which is the yellow section, and support staff or non billing staff compensation which is the light grey section. Moving down the bar you can see direct expenses, and underneath that we can see firm profit margins in orange. </a:t>
            </a:r>
          </a:p>
          <a:p>
            <a:r>
              <a:rPr lang="en-US" i="0" u="none" dirty="0"/>
              <a:t>- When we look at that 2012-2019 average bar on the far left, you’ll notice that they’re above their pre-pandemic average, with profit margins are still above that level by about a percentage point, however, compared to the banner year profit margins of 2021 have slid since by 3.0%, but It’s for that reason that we’re will be more focused on the recent TREND of profit margins and where firms are feeling the greatest pressures since that peak performance year of 2021. </a:t>
            </a:r>
          </a:p>
          <a:p>
            <a:r>
              <a:rPr lang="en-US" i="0" u="none" dirty="0"/>
              <a:t>- While direct expenses is the category that has increased in weight compared to pre-pandemic times, however what we see is that the majority of profit erosion since 2021 has come from increases in infrastructure based overhead expenses, which in 2021 only made up 15.6% of revenue compared to last year where it made up 17.2%. This means that out of that 3 percentage point drop in profit margins, a majority, 1.6 of those came from this category of expenses with our two compensation categories increasing by the remaining 1.4.</a:t>
            </a:r>
          </a:p>
          <a:p>
            <a:endParaRPr lang="en-US" i="0" u="none" dirty="0"/>
          </a:p>
          <a:p>
            <a:r>
              <a:rPr lang="en-US" b="1" i="0" u="none" dirty="0"/>
              <a:t>ANIMATION</a:t>
            </a:r>
          </a:p>
          <a:p>
            <a:endParaRPr lang="en-US" i="0" u="none" dirty="0"/>
          </a:p>
          <a:p>
            <a:r>
              <a:rPr lang="en-US" i="0" u="none" dirty="0"/>
              <a:t>- to zoom in on what is currently driving increases in overhead spend lets shift our attention the chart on the right where we can see overhead expenses broken down by accounts</a:t>
            </a:r>
          </a:p>
          <a:p>
            <a:r>
              <a:rPr lang="en-US" i="0" u="none" dirty="0"/>
              <a:t>- here we can see that the two areas firms have spent an increasing amount in over the last two years are in a) office expenses and b) marketing &amp; Business development. It’s in these areas where we’re seeing firms returning to pre-pandemic ways of working in terms of in-office attendance and providing greater amenities within the office,</a:t>
            </a:r>
          </a:p>
          <a:p>
            <a:r>
              <a:rPr lang="en-US" i="0" u="none" dirty="0"/>
              <a:t>- now what’s interesting is that the largest account of overhead expenses, occupancy, is smaller than it was two years ago, and certainly smaller than it was in pre-pandemic times. What this tells us is that, even though firms have a smaller office footprint relative to their revenue generation, they are increasingly “fleeing to quality” as shown by the investments in office expenses. And M&amp;BD, is still below </a:t>
            </a:r>
            <a:r>
              <a:rPr lang="en-US" i="0" u="none" dirty="0" err="1"/>
              <a:t>prepandemic</a:t>
            </a:r>
            <a:r>
              <a:rPr lang="en-US" i="0" u="none" dirty="0"/>
              <a:t> levels at the point, probably due to the lesser among of business travel </a:t>
            </a:r>
          </a:p>
          <a:p>
            <a:endParaRPr lang="en-US" i="0" u="none" dirty="0"/>
          </a:p>
          <a:p>
            <a:r>
              <a:rPr lang="en-US" i="0" u="none" dirty="0"/>
              <a:t>NEXT SLIDE</a:t>
            </a:r>
          </a:p>
        </p:txBody>
      </p:sp>
    </p:spTree>
    <p:extLst>
      <p:ext uri="{BB962C8B-B14F-4D97-AF65-F5344CB8AC3E}">
        <p14:creationId xmlns:p14="http://schemas.microsoft.com/office/powerpoint/2010/main" val="638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2.xml"/><Relationship Id="rId1" Type="http://schemas.openxmlformats.org/officeDocument/2006/relationships/themeOverride" Target="../theme/themeOverride1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2.xml"/><Relationship Id="rId1" Type="http://schemas.openxmlformats.org/officeDocument/2006/relationships/themeOverride" Target="../theme/themeOverride1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Master" Target="../slideMasters/slideMaster2.xml"/><Relationship Id="rId1" Type="http://schemas.openxmlformats.org/officeDocument/2006/relationships/themeOverride" Target="../theme/themeOverride15.xml"/><Relationship Id="rId4" Type="http://schemas.openxmlformats.org/officeDocument/2006/relationships/image" Target="../media/image10.emf"/></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2.xml"/><Relationship Id="rId1" Type="http://schemas.openxmlformats.org/officeDocument/2006/relationships/themeOverride" Target="../theme/themeOverride16.xml"/><Relationship Id="rId4"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0.emf"/><Relationship Id="rId5" Type="http://schemas.openxmlformats.org/officeDocument/2006/relationships/image" Target="../media/image12.emf"/><Relationship Id="rId4" Type="http://schemas.microsoft.com/office/2007/relationships/hdphoto" Target="../media/hdphoto1.wdp"/></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emf"/><Relationship Id="rId1" Type="http://schemas.openxmlformats.org/officeDocument/2006/relationships/slideMaster" Target="../slideMasters/slideMaster2.xml"/><Relationship Id="rId4" Type="http://schemas.openxmlformats.org/officeDocument/2006/relationships/image" Target="../media/image10.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Master" Target="../slideMasters/slideMaster2.xml"/><Relationship Id="rId1" Type="http://schemas.openxmlformats.org/officeDocument/2006/relationships/themeOverride" Target="../theme/themeOverride3.xml"/><Relationship Id="rId4" Type="http://schemas.openxmlformats.org/officeDocument/2006/relationships/image" Target="../media/image10.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10.e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Master" Target="../slideMasters/slideMaster2.xml"/><Relationship Id="rId1" Type="http://schemas.openxmlformats.org/officeDocument/2006/relationships/themeOverride" Target="../theme/themeOverride7.xml"/><Relationship Id="rId4" Type="http://schemas.openxmlformats.org/officeDocument/2006/relationships/image" Target="../media/image10.emf"/></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2.xml"/><Relationship Id="rId1" Type="http://schemas.openxmlformats.org/officeDocument/2006/relationships/themeOverride" Target="../theme/themeOverride8.xml"/><Relationship Id="rId4" Type="http://schemas.openxmlformats.org/officeDocument/2006/relationships/image" Target="../media/image10.emf"/></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Master" Target="../slideMasters/slideMaster2.xml"/><Relationship Id="rId1" Type="http://schemas.openxmlformats.org/officeDocument/2006/relationships/themeOverride" Target="../theme/themeOverride1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Master" Target="../slideMasters/slideMaster2.xml"/><Relationship Id="rId1" Type="http://schemas.openxmlformats.org/officeDocument/2006/relationships/themeOverride" Target="../theme/themeOverride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 Agenda">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60749876-1BDD-2C0D-382F-7EA552A5C9E9}"/>
              </a:ext>
            </a:extLst>
          </p:cNvPr>
          <p:cNvSpPr>
            <a:spLocks noGrp="1"/>
          </p:cNvSpPr>
          <p:nvPr>
            <p:ph type="title" hasCustomPrompt="1"/>
          </p:nvPr>
        </p:nvSpPr>
        <p:spPr>
          <a:xfrm>
            <a:off x="520701" y="1516768"/>
            <a:ext cx="3229178" cy="498598"/>
          </a:xfrm>
        </p:spPr>
        <p:txBody>
          <a:bodyPr wrap="square">
            <a:spAutoFit/>
          </a:bodyPr>
          <a:lstStyle>
            <a:lvl1pPr>
              <a:defRPr sz="3599" spc="-50" baseline="0"/>
            </a:lvl1pPr>
          </a:lstStyle>
          <a:p>
            <a:r>
              <a:rPr lang="en-US" noProof="0"/>
              <a:t>Contents</a:t>
            </a:r>
          </a:p>
        </p:txBody>
      </p:sp>
      <p:sp>
        <p:nvSpPr>
          <p:cNvPr id="8" name="Text Placeholder 24">
            <a:extLst>
              <a:ext uri="{FF2B5EF4-FFF2-40B4-BE49-F238E27FC236}">
                <a16:creationId xmlns:a16="http://schemas.microsoft.com/office/drawing/2014/main" id="{EB2054FE-B230-81F9-F57D-ED0280185264}"/>
              </a:ext>
            </a:extLst>
          </p:cNvPr>
          <p:cNvSpPr>
            <a:spLocks noGrp="1"/>
          </p:cNvSpPr>
          <p:nvPr>
            <p:ph type="body" sz="quarter" idx="15" hasCustomPrompt="1"/>
          </p:nvPr>
        </p:nvSpPr>
        <p:spPr>
          <a:xfrm>
            <a:off x="520701" y="2250002"/>
            <a:ext cx="3229177" cy="3583241"/>
          </a:xfrm>
          <a:prstGeom prst="rect">
            <a:avLst/>
          </a:prstGeom>
        </p:spPr>
        <p:txBody>
          <a:bodyPr wrap="square">
            <a:noAutofit/>
          </a:bodyPr>
          <a:lstStyle>
            <a:lvl1pPr>
              <a:defRPr sz="1600" b="0"/>
            </a:lvl1pPr>
          </a:lstStyle>
          <a:p>
            <a:pPr marL="0" marR="0" lvl="0" indent="0" algn="l" defTabSz="914126" rtl="0" eaLnBrk="1" fontAlgn="auto" latinLnBrk="0" hangingPunct="1">
              <a:lnSpc>
                <a:spcPct val="130000"/>
              </a:lnSpc>
              <a:spcBef>
                <a:spcPts val="1200"/>
              </a:spcBef>
              <a:spcAft>
                <a:spcPts val="0"/>
              </a:spcAft>
              <a:buClrTx/>
              <a:buSzTx/>
              <a:buFont typeface="Arial" panose="020B0604020202020204" pitchFamily="34" charset="0"/>
              <a:buNone/>
              <a:tabLst/>
              <a:defRPr/>
            </a:pPr>
            <a:r>
              <a:rPr lang="en-US" noProof="0"/>
              <a:t>Insert opening paragraph here.</a:t>
            </a:r>
          </a:p>
        </p:txBody>
      </p:sp>
      <p:cxnSp>
        <p:nvCxnSpPr>
          <p:cNvPr id="29" name="Straight Connector 28">
            <a:extLst>
              <a:ext uri="{FF2B5EF4-FFF2-40B4-BE49-F238E27FC236}">
                <a16:creationId xmlns:a16="http://schemas.microsoft.com/office/drawing/2014/main" id="{31D88496-D36A-17C7-BA60-463D07CB2804}"/>
              </a:ext>
              <a:ext uri="{C183D7F6-B498-43B3-948B-1728B52AA6E4}">
                <adec:decorative xmlns:adec="http://schemas.microsoft.com/office/drawing/2017/decorative" val="1"/>
              </a:ext>
            </a:extLst>
          </p:cNvPr>
          <p:cNvCxnSpPr>
            <a:cxnSpLocks/>
          </p:cNvCxnSpPr>
          <p:nvPr userDrawn="1"/>
        </p:nvCxnSpPr>
        <p:spPr>
          <a:xfrm>
            <a:off x="4095750" y="1449451"/>
            <a:ext cx="0" cy="4297009"/>
          </a:xfrm>
          <a:prstGeom prst="line">
            <a:avLst/>
          </a:prstGeom>
          <a:ln w="12700">
            <a:solidFill>
              <a:srgbClr val="FA6400"/>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8BBCDD0E-B215-6141-23C0-E1E19504BEBA}"/>
              </a:ext>
            </a:extLst>
          </p:cNvPr>
          <p:cNvSpPr>
            <a:spLocks noGrp="1"/>
          </p:cNvSpPr>
          <p:nvPr>
            <p:ph type="body" sz="quarter" idx="55" hasCustomPrompt="1"/>
          </p:nvPr>
        </p:nvSpPr>
        <p:spPr>
          <a:xfrm>
            <a:off x="4389166" y="1462814"/>
            <a:ext cx="6897143" cy="4350158"/>
          </a:xfrm>
          <a:prstGeom prst="rect">
            <a:avLst/>
          </a:prstGeom>
        </p:spPr>
        <p:txBody>
          <a:bodyPr>
            <a:noAutofit/>
          </a:bodyPr>
          <a:lstStyle>
            <a:lvl1pPr marL="285664" indent="-169812">
              <a:lnSpc>
                <a:spcPct val="90000"/>
              </a:lnSpc>
              <a:spcBef>
                <a:spcPts val="0"/>
              </a:spcBef>
              <a:spcAft>
                <a:spcPts val="1500"/>
              </a:spcAft>
              <a:buFont typeface="Arial" panose="020B0604020202020204" pitchFamily="34" charset="0"/>
              <a:buChar char="•"/>
              <a:tabLst/>
              <a:defRPr/>
            </a:lvl1pPr>
          </a:lstStyle>
          <a:p>
            <a:pPr lvl="0"/>
            <a:r>
              <a:rPr lang="en-US"/>
              <a:t>Agenda item here</a:t>
            </a:r>
          </a:p>
          <a:p>
            <a:pPr lvl="0"/>
            <a:r>
              <a:rPr lang="en-US"/>
              <a:t>Agenda item here</a:t>
            </a:r>
          </a:p>
          <a:p>
            <a:pPr lvl="0"/>
            <a:r>
              <a:rPr lang="en-US"/>
              <a:t>Agenda item here</a:t>
            </a:r>
          </a:p>
          <a:p>
            <a:pPr lvl="0"/>
            <a:r>
              <a:rPr lang="en-US"/>
              <a:t>Agenda item here</a:t>
            </a:r>
          </a:p>
          <a:p>
            <a:pPr lvl="0"/>
            <a:r>
              <a:rPr lang="en-US"/>
              <a:t>Agenda item here</a:t>
            </a:r>
          </a:p>
          <a:p>
            <a:pPr lvl="0"/>
            <a:r>
              <a:rPr lang="en-US"/>
              <a:t>Agenda item here</a:t>
            </a:r>
          </a:p>
          <a:p>
            <a:pPr lvl="0"/>
            <a:r>
              <a:rPr lang="en-US"/>
              <a:t>Agenda item here</a:t>
            </a:r>
          </a:p>
          <a:p>
            <a:pPr lvl="0"/>
            <a:r>
              <a:rPr lang="en-US"/>
              <a:t>Agenda item here</a:t>
            </a:r>
          </a:p>
          <a:p>
            <a:pPr lvl="0"/>
            <a:r>
              <a:rPr lang="en-US"/>
              <a:t>Agenda item here</a:t>
            </a:r>
          </a:p>
          <a:p>
            <a:pPr lvl="0"/>
            <a:endParaRPr lang="en-US"/>
          </a:p>
        </p:txBody>
      </p:sp>
      <p:sp>
        <p:nvSpPr>
          <p:cNvPr id="28" name="Slide Number Placeholder 3">
            <a:extLst>
              <a:ext uri="{FF2B5EF4-FFF2-40B4-BE49-F238E27FC236}">
                <a16:creationId xmlns:a16="http://schemas.microsoft.com/office/drawing/2014/main" id="{C6BF5C1C-12BA-961B-DB35-CFFCD7B2B6DE}"/>
              </a:ext>
              <a:ext uri="{C183D7F6-B498-43B3-948B-1728B52AA6E4}">
                <adec:decorative xmlns:adec="http://schemas.microsoft.com/office/drawing/2017/decorative" val="1"/>
              </a:ext>
            </a:extLst>
          </p:cNvPr>
          <p:cNvSpPr>
            <a:spLocks noGrp="1"/>
          </p:cNvSpPr>
          <p:nvPr>
            <p:ph type="sldNum" sz="quarter" idx="54"/>
          </p:nvPr>
        </p:nvSpPr>
        <p:spPr>
          <a:xfrm>
            <a:off x="250825" y="6552000"/>
            <a:ext cx="275784" cy="164232"/>
          </a:xfrm>
        </p:spPr>
        <p:txBody>
          <a:bodyPr/>
          <a:lstStyle/>
          <a:p>
            <a:fld id="{D857FD92-F09D-C344-8719-B7304083D6F0}" type="slidenum">
              <a:rPr lang="en-US" noProof="0" smtClean="0"/>
              <a:pPr/>
              <a:t>‹#›</a:t>
            </a:fld>
            <a:endParaRPr lang="en-US" noProof="0"/>
          </a:p>
        </p:txBody>
      </p:sp>
      <p:sp>
        <p:nvSpPr>
          <p:cNvPr id="27" name="Footer Placeholder 2">
            <a:extLst>
              <a:ext uri="{FF2B5EF4-FFF2-40B4-BE49-F238E27FC236}">
                <a16:creationId xmlns:a16="http://schemas.microsoft.com/office/drawing/2014/main" id="{6F3D2973-DD27-052F-80C9-9A8A183A7076}"/>
              </a:ext>
              <a:ext uri="{C183D7F6-B498-43B3-948B-1728B52AA6E4}">
                <adec:decorative xmlns:adec="http://schemas.microsoft.com/office/drawing/2017/decorative" val="1"/>
              </a:ext>
            </a:extLst>
          </p:cNvPr>
          <p:cNvSpPr>
            <a:spLocks noGrp="1"/>
          </p:cNvSpPr>
          <p:nvPr>
            <p:ph type="ftr" sz="quarter" idx="53"/>
          </p:nvPr>
        </p:nvSpPr>
        <p:spPr>
          <a:xfrm>
            <a:off x="526609" y="6534000"/>
            <a:ext cx="4114800" cy="170582"/>
          </a:xfrm>
        </p:spPr>
        <p:txBody>
          <a:bodyPr/>
          <a:lstStyle/>
          <a:p>
            <a:endParaRPr lang="en-US" noProof="0"/>
          </a:p>
        </p:txBody>
      </p:sp>
    </p:spTree>
    <p:extLst>
      <p:ext uri="{BB962C8B-B14F-4D97-AF65-F5344CB8AC3E}">
        <p14:creationId xmlns:p14="http://schemas.microsoft.com/office/powerpoint/2010/main" val="335667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headline - 2 columns">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FAAF553E-73D8-14A5-3948-C678B8EAB33F}"/>
              </a:ext>
            </a:extLst>
          </p:cNvPr>
          <p:cNvSpPr>
            <a:spLocks noGrp="1"/>
          </p:cNvSpPr>
          <p:nvPr>
            <p:ph type="body" sz="quarter" idx="11" hasCustomPrompt="1"/>
          </p:nvPr>
        </p:nvSpPr>
        <p:spPr>
          <a:xfrm>
            <a:off x="520700" y="396002"/>
            <a:ext cx="5683250"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2" name="Title 5">
            <a:extLst>
              <a:ext uri="{FF2B5EF4-FFF2-40B4-BE49-F238E27FC236}">
                <a16:creationId xmlns:a16="http://schemas.microsoft.com/office/drawing/2014/main" id="{9E5D34B0-0BB2-D7C9-BDC6-8B098C7175AD}"/>
              </a:ext>
            </a:extLst>
          </p:cNvPr>
          <p:cNvSpPr>
            <a:spLocks noGrp="1"/>
          </p:cNvSpPr>
          <p:nvPr>
            <p:ph type="title" hasCustomPrompt="1"/>
          </p:nvPr>
        </p:nvSpPr>
        <p:spPr>
          <a:xfrm>
            <a:off x="533615" y="831684"/>
            <a:ext cx="11150600" cy="470898"/>
          </a:xfrm>
        </p:spPr>
        <p:txBody>
          <a:bodyPr wrap="square">
            <a:spAutoFit/>
          </a:bodyPr>
          <a:lstStyle>
            <a:lvl1pPr>
              <a:defRPr sz="3399" spc="-50" baseline="0"/>
            </a:lvl1pPr>
          </a:lstStyle>
          <a:p>
            <a:r>
              <a:rPr lang="en-US" noProof="0"/>
              <a:t>Large headline example</a:t>
            </a:r>
          </a:p>
        </p:txBody>
      </p:sp>
      <p:sp>
        <p:nvSpPr>
          <p:cNvPr id="3" name="Text Placeholder 6">
            <a:extLst>
              <a:ext uri="{FF2B5EF4-FFF2-40B4-BE49-F238E27FC236}">
                <a16:creationId xmlns:a16="http://schemas.microsoft.com/office/drawing/2014/main" id="{731DFB46-1FBD-C760-B24D-C5229C179761}"/>
              </a:ext>
            </a:extLst>
          </p:cNvPr>
          <p:cNvSpPr>
            <a:spLocks noGrp="1"/>
          </p:cNvSpPr>
          <p:nvPr>
            <p:ph type="body" sz="quarter" idx="32" hasCustomPrompt="1"/>
          </p:nvPr>
        </p:nvSpPr>
        <p:spPr>
          <a:xfrm>
            <a:off x="531814" y="1392238"/>
            <a:ext cx="11196637" cy="436562"/>
          </a:xfrm>
          <a:prstGeom prst="rect">
            <a:avLst/>
          </a:prstGeom>
        </p:spPr>
        <p:txBody>
          <a:bodyPr/>
          <a:lstStyle>
            <a:lvl1pPr>
              <a:defRPr sz="1999" b="1" i="0"/>
            </a:lvl1pPr>
          </a:lstStyle>
          <a:p>
            <a:pPr lvl="0"/>
            <a:r>
              <a:rPr lang="en-US"/>
              <a:t>Subhead here</a:t>
            </a:r>
          </a:p>
        </p:txBody>
      </p:sp>
      <p:sp>
        <p:nvSpPr>
          <p:cNvPr id="5" name="Text Placeholder 14">
            <a:extLst>
              <a:ext uri="{FF2B5EF4-FFF2-40B4-BE49-F238E27FC236}">
                <a16:creationId xmlns:a16="http://schemas.microsoft.com/office/drawing/2014/main" id="{6CADCF12-74B0-B901-0706-4A5629BD4AF6}"/>
              </a:ext>
            </a:extLst>
          </p:cNvPr>
          <p:cNvSpPr>
            <a:spLocks noGrp="1"/>
          </p:cNvSpPr>
          <p:nvPr>
            <p:ph type="body" sz="quarter" idx="18"/>
          </p:nvPr>
        </p:nvSpPr>
        <p:spPr>
          <a:xfrm>
            <a:off x="520750" y="2041451"/>
            <a:ext cx="5467350" cy="413327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4">
            <a:extLst>
              <a:ext uri="{FF2B5EF4-FFF2-40B4-BE49-F238E27FC236}">
                <a16:creationId xmlns:a16="http://schemas.microsoft.com/office/drawing/2014/main" id="{5361713C-0917-5F43-AFCF-7F8006AA964B}"/>
              </a:ext>
            </a:extLst>
          </p:cNvPr>
          <p:cNvSpPr>
            <a:spLocks noGrp="1"/>
          </p:cNvSpPr>
          <p:nvPr>
            <p:ph type="body" sz="quarter" idx="17"/>
          </p:nvPr>
        </p:nvSpPr>
        <p:spPr>
          <a:xfrm>
            <a:off x="6175150" y="2041451"/>
            <a:ext cx="5467350" cy="413327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
            <a:extLst>
              <a:ext uri="{FF2B5EF4-FFF2-40B4-BE49-F238E27FC236}">
                <a16:creationId xmlns:a16="http://schemas.microsoft.com/office/drawing/2014/main" id="{4C50613D-D491-8AFE-23B9-7622D3AE6577}"/>
              </a:ext>
              <a:ext uri="{C183D7F6-B498-43B3-948B-1728B52AA6E4}">
                <adec:decorative xmlns:adec="http://schemas.microsoft.com/office/drawing/2017/decorative" val="1"/>
              </a:ext>
            </a:extLst>
          </p:cNvPr>
          <p:cNvSpPr>
            <a:spLocks noGrp="1"/>
          </p:cNvSpPr>
          <p:nvPr>
            <p:ph type="sldNum" sz="quarter" idx="10"/>
          </p:nvPr>
        </p:nvSpPr>
        <p:spPr>
          <a:xfrm>
            <a:off x="250825" y="6552000"/>
            <a:ext cx="275784" cy="164232"/>
          </a:xfrm>
        </p:spPr>
        <p:txBody>
          <a:bodyPr/>
          <a:lstStyle/>
          <a:p>
            <a:fld id="{D857FD92-F09D-C344-8719-B7304083D6F0}" type="slidenum">
              <a:rPr lang="en-US" noProof="0" smtClean="0"/>
              <a:pPr/>
              <a:t>‹#›</a:t>
            </a:fld>
            <a:endParaRPr lang="en-US" noProof="0"/>
          </a:p>
        </p:txBody>
      </p:sp>
      <p:sp>
        <p:nvSpPr>
          <p:cNvPr id="10" name="Footer Placeholder 2">
            <a:extLst>
              <a:ext uri="{FF2B5EF4-FFF2-40B4-BE49-F238E27FC236}">
                <a16:creationId xmlns:a16="http://schemas.microsoft.com/office/drawing/2014/main" id="{58B52FAC-4047-12C4-7152-CCC3C28743E5}"/>
              </a:ext>
              <a:ext uri="{C183D7F6-B498-43B3-948B-1728B52AA6E4}">
                <adec:decorative xmlns:adec="http://schemas.microsoft.com/office/drawing/2017/decorative" val="1"/>
              </a:ext>
            </a:extLst>
          </p:cNvPr>
          <p:cNvSpPr>
            <a:spLocks noGrp="1"/>
          </p:cNvSpPr>
          <p:nvPr>
            <p:ph type="ftr" sz="quarter" idx="14"/>
          </p:nvPr>
        </p:nvSpPr>
        <p:spPr>
          <a:xfrm>
            <a:off x="526609" y="6534000"/>
            <a:ext cx="4114800" cy="170582"/>
          </a:xfrm>
        </p:spPr>
        <p:txBody>
          <a:bodyPr/>
          <a:lstStyle/>
          <a:p>
            <a:endParaRPr lang="en-US" noProof="0"/>
          </a:p>
        </p:txBody>
      </p:sp>
    </p:spTree>
    <p:extLst>
      <p:ext uri="{BB962C8B-B14F-4D97-AF65-F5344CB8AC3E}">
        <p14:creationId xmlns:p14="http://schemas.microsoft.com/office/powerpoint/2010/main" val="23267630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Content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a:t>Edit presentation title on Slide Master using Insert &gt; Header &amp; Footer</a:t>
            </a:r>
          </a:p>
        </p:txBody>
      </p:sp>
      <p:sp>
        <p:nvSpPr>
          <p:cNvPr id="2" name="Title 1"/>
          <p:cNvSpPr>
            <a:spLocks noGrp="1"/>
          </p:cNvSpPr>
          <p:nvPr>
            <p:ph type="title"/>
          </p:nvPr>
        </p:nvSpPr>
        <p:spPr>
          <a:xfrm>
            <a:off x="373161" y="288088"/>
            <a:ext cx="10294443" cy="428678"/>
          </a:xfrm>
        </p:spPr>
        <p:txBody>
          <a:bodyPr/>
          <a:lstStyle/>
          <a:p>
            <a:r>
              <a:rPr lang="en-US"/>
              <a:t>Click to edit Master title style</a:t>
            </a:r>
          </a:p>
        </p:txBody>
      </p:sp>
      <p:sp>
        <p:nvSpPr>
          <p:cNvPr id="8" name="Text Placeholder 7"/>
          <p:cNvSpPr>
            <a:spLocks noGrp="1"/>
          </p:cNvSpPr>
          <p:nvPr>
            <p:ph type="body" sz="quarter" idx="13"/>
          </p:nvPr>
        </p:nvSpPr>
        <p:spPr>
          <a:xfrm>
            <a:off x="371573" y="723900"/>
            <a:ext cx="10296031"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3161" y="1397001"/>
            <a:ext cx="10294443" cy="4870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894609"/>
      </p:ext>
    </p:extLst>
  </p:cSld>
  <p:clrMapOvr>
    <a:masterClrMapping/>
  </p:clrMapOvr>
  <p:extLst>
    <p:ext uri="{DCECCB84-F9BA-43D5-87BE-67443E8EF086}">
      <p15:sldGuideLst xmlns:p15="http://schemas.microsoft.com/office/powerpoint/2012/main">
        <p15:guide id="1" orient="horz" pos="924">
          <p15:clr>
            <a:srgbClr val="C35EA4"/>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4_Divider 1">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318" y="6440586"/>
            <a:ext cx="1654130" cy="317013"/>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Edit presentation title on Slide Master using Insert &gt; Header &amp; Footer</a:t>
            </a:r>
          </a:p>
        </p:txBody>
      </p:sp>
      <p:sp>
        <p:nvSpPr>
          <p:cNvPr id="2" name="Title 1"/>
          <p:cNvSpPr>
            <a:spLocks noGrp="1"/>
          </p:cNvSpPr>
          <p:nvPr>
            <p:ph type="title"/>
          </p:nvPr>
        </p:nvSpPr>
        <p:spPr>
          <a:xfrm>
            <a:off x="369984" y="1833346"/>
            <a:ext cx="10296031" cy="1692275"/>
          </a:xfrm>
        </p:spPr>
        <p:txBody>
          <a:bodyPr anchor="t">
            <a:noAutofit/>
          </a:bodyPr>
          <a:lstStyle>
            <a:lvl1pPr algn="l">
              <a:defRPr sz="3600" b="0" i="0" cap="none">
                <a:solidFill>
                  <a:schemeClr val="tx1"/>
                </a:solidFill>
              </a:defRPr>
            </a:lvl1pPr>
          </a:lstStyle>
          <a:p>
            <a:r>
              <a:rPr lang="en-US"/>
              <a:t>Click to edit Master title style</a:t>
            </a:r>
          </a:p>
        </p:txBody>
      </p:sp>
    </p:spTree>
    <p:extLst>
      <p:ext uri="{BB962C8B-B14F-4D97-AF65-F5344CB8AC3E}">
        <p14:creationId xmlns:p14="http://schemas.microsoft.com/office/powerpoint/2010/main" val="7343391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3">
          <p15:clr>
            <a:srgbClr val="C35EA4"/>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Divider 1a Ink-Saving">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Edit presentation title on Slide Master using Insert &gt; Header &amp; Footer</a:t>
            </a:r>
          </a:p>
        </p:txBody>
      </p:sp>
      <p:sp>
        <p:nvSpPr>
          <p:cNvPr id="2" name="Title 1"/>
          <p:cNvSpPr>
            <a:spLocks noGrp="1"/>
          </p:cNvSpPr>
          <p:nvPr>
            <p:ph type="title"/>
          </p:nvPr>
        </p:nvSpPr>
        <p:spPr>
          <a:xfrm>
            <a:off x="371573" y="1828801"/>
            <a:ext cx="10296031" cy="1692275"/>
          </a:xfrm>
        </p:spPr>
        <p:txBody>
          <a:bodyPr anchor="t">
            <a:noAutofit/>
          </a:bodyPr>
          <a:lstStyle>
            <a:lvl1pPr algn="l">
              <a:defRPr sz="3600" b="0" i="0" cap="none">
                <a:solidFill>
                  <a:schemeClr val="tx2"/>
                </a:solidFill>
              </a:defRPr>
            </a:lvl1pPr>
          </a:lstStyle>
          <a:p>
            <a:r>
              <a:rPr lang="en-US"/>
              <a:t>Click to edit Master title style</a:t>
            </a:r>
          </a:p>
        </p:txBody>
      </p:sp>
    </p:spTree>
    <p:extLst>
      <p:ext uri="{BB962C8B-B14F-4D97-AF65-F5344CB8AC3E}">
        <p14:creationId xmlns:p14="http://schemas.microsoft.com/office/powerpoint/2010/main" val="25115177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1">
          <p15:clr>
            <a:srgbClr val="C35EA4"/>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4_Divider 2">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318" y="6440586"/>
            <a:ext cx="1654130" cy="317013"/>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Edit presentation title on Slide Master using Insert &gt; Header &amp; Footer</a:t>
            </a:r>
          </a:p>
        </p:txBody>
      </p:sp>
      <p:sp>
        <p:nvSpPr>
          <p:cNvPr id="2" name="Title 1"/>
          <p:cNvSpPr>
            <a:spLocks noGrp="1"/>
          </p:cNvSpPr>
          <p:nvPr>
            <p:ph type="title"/>
          </p:nvPr>
        </p:nvSpPr>
        <p:spPr>
          <a:xfrm>
            <a:off x="371573" y="1829102"/>
            <a:ext cx="10296031" cy="1692275"/>
          </a:xfrm>
        </p:spPr>
        <p:txBody>
          <a:bodyPr anchor="t">
            <a:noAutofit/>
          </a:bodyPr>
          <a:lstStyle>
            <a:lvl1pPr algn="l">
              <a:defRPr sz="3600" b="0" i="0" cap="none">
                <a:solidFill>
                  <a:schemeClr val="tx1"/>
                </a:solidFill>
              </a:defRPr>
            </a:lvl1pPr>
          </a:lstStyle>
          <a:p>
            <a:r>
              <a:rPr lang="en-US"/>
              <a:t>Click to edit Master title style</a:t>
            </a:r>
          </a:p>
        </p:txBody>
      </p:sp>
    </p:spTree>
    <p:extLst>
      <p:ext uri="{BB962C8B-B14F-4D97-AF65-F5344CB8AC3E}">
        <p14:creationId xmlns:p14="http://schemas.microsoft.com/office/powerpoint/2010/main" val="6027597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1">
          <p15:clr>
            <a:srgbClr val="C35EA4"/>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4_Divider 3">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024398" y="0"/>
            <a:ext cx="10167603" cy="606597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318" y="6440586"/>
            <a:ext cx="1654130" cy="317013"/>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Edit presentation title on Slide Master using Insert &gt; Header &amp; Footer</a:t>
            </a:r>
          </a:p>
        </p:txBody>
      </p:sp>
      <p:sp>
        <p:nvSpPr>
          <p:cNvPr id="2" name="Title 1"/>
          <p:cNvSpPr>
            <a:spLocks noGrp="1"/>
          </p:cNvSpPr>
          <p:nvPr>
            <p:ph type="title"/>
          </p:nvPr>
        </p:nvSpPr>
        <p:spPr>
          <a:xfrm>
            <a:off x="371573" y="1829100"/>
            <a:ext cx="9142816" cy="2286000"/>
          </a:xfrm>
        </p:spPr>
        <p:txBody>
          <a:bodyPr anchor="t">
            <a:noAutofit/>
          </a:bodyPr>
          <a:lstStyle>
            <a:lvl1pPr algn="l">
              <a:defRPr sz="3600" b="0" i="0" cap="none">
                <a:solidFill>
                  <a:schemeClr val="tx1"/>
                </a:solidFill>
              </a:defRPr>
            </a:lvl1pPr>
          </a:lstStyle>
          <a:p>
            <a:r>
              <a:rPr lang="en-US"/>
              <a:t>Click to edit Master title style</a:t>
            </a:r>
          </a:p>
        </p:txBody>
      </p:sp>
    </p:spTree>
    <p:extLst>
      <p:ext uri="{BB962C8B-B14F-4D97-AF65-F5344CB8AC3E}">
        <p14:creationId xmlns:p14="http://schemas.microsoft.com/office/powerpoint/2010/main" val="31736815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1">
          <p15:clr>
            <a:srgbClr val="C35EA4"/>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4_Divider 4">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lum bright="5000"/>
          </a:blip>
          <a:stretch>
            <a:fillRect/>
          </a:stretch>
        </p:blipFill>
        <p:spPr>
          <a:xfrm>
            <a:off x="2024398" y="0"/>
            <a:ext cx="10167603" cy="6065978"/>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318" y="6440586"/>
            <a:ext cx="1654130" cy="317013"/>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Edit presentation title on Slide Master using Insert &gt; Header &amp; Footer</a:t>
            </a:r>
          </a:p>
        </p:txBody>
      </p:sp>
      <p:sp>
        <p:nvSpPr>
          <p:cNvPr id="2" name="Title 1"/>
          <p:cNvSpPr>
            <a:spLocks noGrp="1"/>
          </p:cNvSpPr>
          <p:nvPr>
            <p:ph type="title"/>
          </p:nvPr>
        </p:nvSpPr>
        <p:spPr>
          <a:xfrm>
            <a:off x="371573" y="1829100"/>
            <a:ext cx="9142817" cy="2286000"/>
          </a:xfrm>
        </p:spPr>
        <p:txBody>
          <a:bodyPr anchor="t">
            <a:noAutofit/>
          </a:bodyPr>
          <a:lstStyle>
            <a:lvl1pPr algn="l">
              <a:defRPr sz="3600" b="0" i="0" cap="none">
                <a:solidFill>
                  <a:schemeClr val="tx1"/>
                </a:solidFill>
              </a:defRPr>
            </a:lvl1pPr>
          </a:lstStyle>
          <a:p>
            <a:r>
              <a:rPr lang="en-US"/>
              <a:t>Click to edit Master title style</a:t>
            </a:r>
          </a:p>
        </p:txBody>
      </p:sp>
    </p:spTree>
    <p:extLst>
      <p:ext uri="{BB962C8B-B14F-4D97-AF65-F5344CB8AC3E}">
        <p14:creationId xmlns:p14="http://schemas.microsoft.com/office/powerpoint/2010/main" val="357290008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1">
          <p15:clr>
            <a:srgbClr val="C35EA4"/>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2-Col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a:t>Edit presentation title on Slide Master using Insert &gt; Header &amp; Footer</a:t>
            </a:r>
          </a:p>
        </p:txBody>
      </p:sp>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371572" y="723900"/>
            <a:ext cx="11450445"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3161" y="1397000"/>
            <a:ext cx="5483065"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6338952" y="1397000"/>
            <a:ext cx="5483066"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8162822"/>
      </p:ext>
    </p:extLst>
  </p:cSld>
  <p:clrMapOvr>
    <a:masterClrMapping/>
  </p:clrMapOvr>
  <p:extLst>
    <p:ext uri="{DCECCB84-F9BA-43D5-87BE-67443E8EF086}">
      <p15:sldGuideLst xmlns:p15="http://schemas.microsoft.com/office/powerpoint/2012/main">
        <p15:guide id="1" orient="horz" pos="924">
          <p15:clr>
            <a:srgbClr val="C35EA4"/>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_4-U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a:t>Edit presentation title on Slide Master using Insert &gt; Header &amp; Footer</a:t>
            </a:r>
          </a:p>
        </p:txBody>
      </p:sp>
      <p:cxnSp>
        <p:nvCxnSpPr>
          <p:cNvPr id="8" name="Straight Connector 7"/>
          <p:cNvCxnSpPr/>
          <p:nvPr userDrawn="1"/>
        </p:nvCxnSpPr>
        <p:spPr>
          <a:xfrm>
            <a:off x="6099175" y="1143000"/>
            <a:ext cx="0" cy="50307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71574" y="3646488"/>
            <a:ext cx="11449015"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71572" y="1108660"/>
            <a:ext cx="5483065"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6338952" y="1108660"/>
            <a:ext cx="5483065"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4"/>
          </p:nvPr>
        </p:nvSpPr>
        <p:spPr>
          <a:xfrm>
            <a:off x="371572" y="3841115"/>
            <a:ext cx="5483065"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idx="15"/>
          </p:nvPr>
        </p:nvSpPr>
        <p:spPr>
          <a:xfrm>
            <a:off x="6338952" y="3841115"/>
            <a:ext cx="5483065"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23851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4-Up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a:t>Edit presentation title on Slide Master using Insert &gt; Header &amp; Footer</a:t>
            </a:r>
          </a:p>
        </p:txBody>
      </p:sp>
      <p:cxnSp>
        <p:nvCxnSpPr>
          <p:cNvPr id="8" name="Straight Connector 7"/>
          <p:cNvCxnSpPr/>
          <p:nvPr userDrawn="1"/>
        </p:nvCxnSpPr>
        <p:spPr>
          <a:xfrm flipH="1">
            <a:off x="6096000" y="1485900"/>
            <a:ext cx="3175" cy="46878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73002" y="3809692"/>
            <a:ext cx="11449015"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1" name="Text Placeholder 7"/>
          <p:cNvSpPr>
            <a:spLocks noGrp="1"/>
          </p:cNvSpPr>
          <p:nvPr>
            <p:ph type="body" sz="quarter" idx="16"/>
          </p:nvPr>
        </p:nvSpPr>
        <p:spPr>
          <a:xfrm>
            <a:off x="371572" y="723900"/>
            <a:ext cx="11450445"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1572" y="1426159"/>
            <a:ext cx="5483065" cy="2249424"/>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6338952" y="1426159"/>
            <a:ext cx="5483065" cy="2249424"/>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7"/>
          </p:nvPr>
        </p:nvSpPr>
        <p:spPr>
          <a:xfrm>
            <a:off x="371572" y="4014990"/>
            <a:ext cx="5483065" cy="2249286"/>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8"/>
          </p:nvPr>
        </p:nvSpPr>
        <p:spPr>
          <a:xfrm>
            <a:off x="6338952" y="4014990"/>
            <a:ext cx="5483065" cy="2249286"/>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6052509"/>
      </p:ext>
    </p:extLst>
  </p:cSld>
  <p:clrMapOvr>
    <a:masterClrMapping/>
  </p:clrMapOvr>
  <p:extLst>
    <p:ext uri="{DCECCB84-F9BA-43D5-87BE-67443E8EF086}">
      <p15:sldGuideLst xmlns:p15="http://schemas.microsoft.com/office/powerpoint/2012/main">
        <p15:guide id="1" orient="horz" pos="924">
          <p15:clr>
            <a:srgbClr val="C35EA4"/>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_3-Col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a:t>Edit presentation title on Slide Master using Insert &gt; Header &amp; Footer</a:t>
            </a:r>
          </a:p>
        </p:txBody>
      </p:sp>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idx="13"/>
          </p:nvPr>
        </p:nvSpPr>
        <p:spPr>
          <a:xfrm>
            <a:off x="371572" y="1108660"/>
            <a:ext cx="3515641" cy="5155615"/>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4338974" y="1108660"/>
            <a:ext cx="3515641" cy="5155615"/>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4"/>
          </p:nvPr>
        </p:nvSpPr>
        <p:spPr>
          <a:xfrm>
            <a:off x="8306376" y="1108660"/>
            <a:ext cx="3515641" cy="5155615"/>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77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headline - 2 column - no eyebrow">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CF025CB-85D5-B3BD-DD2B-C24F1EE1574A}"/>
              </a:ext>
            </a:extLst>
          </p:cNvPr>
          <p:cNvSpPr>
            <a:spLocks noGrp="1"/>
          </p:cNvSpPr>
          <p:nvPr>
            <p:ph type="title" hasCustomPrompt="1"/>
          </p:nvPr>
        </p:nvSpPr>
        <p:spPr>
          <a:xfrm>
            <a:off x="533615" y="835384"/>
            <a:ext cx="11150600" cy="470898"/>
          </a:xfrm>
        </p:spPr>
        <p:txBody>
          <a:bodyPr wrap="square">
            <a:spAutoFit/>
          </a:bodyPr>
          <a:lstStyle>
            <a:lvl1pPr>
              <a:defRPr sz="3399" spc="-50" baseline="0"/>
            </a:lvl1pPr>
          </a:lstStyle>
          <a:p>
            <a:r>
              <a:rPr lang="en-US" noProof="0"/>
              <a:t>Large headline example</a:t>
            </a:r>
          </a:p>
        </p:txBody>
      </p:sp>
      <p:sp>
        <p:nvSpPr>
          <p:cNvPr id="5" name="Text Placeholder 6">
            <a:extLst>
              <a:ext uri="{FF2B5EF4-FFF2-40B4-BE49-F238E27FC236}">
                <a16:creationId xmlns:a16="http://schemas.microsoft.com/office/drawing/2014/main" id="{6F7A9F92-02E6-5F66-1E17-3E29A51E7CF2}"/>
              </a:ext>
            </a:extLst>
          </p:cNvPr>
          <p:cNvSpPr>
            <a:spLocks noGrp="1"/>
          </p:cNvSpPr>
          <p:nvPr>
            <p:ph type="body" sz="quarter" idx="32" hasCustomPrompt="1"/>
          </p:nvPr>
        </p:nvSpPr>
        <p:spPr>
          <a:xfrm>
            <a:off x="531814" y="1392238"/>
            <a:ext cx="11196637" cy="436562"/>
          </a:xfrm>
          <a:prstGeom prst="rect">
            <a:avLst/>
          </a:prstGeom>
        </p:spPr>
        <p:txBody>
          <a:bodyPr/>
          <a:lstStyle>
            <a:lvl1pPr>
              <a:defRPr sz="1999" b="1" i="0"/>
            </a:lvl1pPr>
          </a:lstStyle>
          <a:p>
            <a:pPr lvl="0"/>
            <a:r>
              <a:rPr lang="en-US"/>
              <a:t>Subhead here</a:t>
            </a:r>
          </a:p>
        </p:txBody>
      </p:sp>
      <p:sp>
        <p:nvSpPr>
          <p:cNvPr id="4" name="Text Placeholder 14">
            <a:extLst>
              <a:ext uri="{FF2B5EF4-FFF2-40B4-BE49-F238E27FC236}">
                <a16:creationId xmlns:a16="http://schemas.microsoft.com/office/drawing/2014/main" id="{AC2033FE-4E4B-A0C1-849E-EA23CF66EAF2}"/>
              </a:ext>
            </a:extLst>
          </p:cNvPr>
          <p:cNvSpPr>
            <a:spLocks noGrp="1"/>
          </p:cNvSpPr>
          <p:nvPr>
            <p:ph type="body" sz="quarter" idx="18"/>
          </p:nvPr>
        </p:nvSpPr>
        <p:spPr>
          <a:xfrm>
            <a:off x="520750" y="2041451"/>
            <a:ext cx="5467350" cy="413327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4">
            <a:extLst>
              <a:ext uri="{FF2B5EF4-FFF2-40B4-BE49-F238E27FC236}">
                <a16:creationId xmlns:a16="http://schemas.microsoft.com/office/drawing/2014/main" id="{9761B914-986D-6EFB-978D-4D9C4FB2238D}"/>
              </a:ext>
            </a:extLst>
          </p:cNvPr>
          <p:cNvSpPr>
            <a:spLocks noGrp="1"/>
          </p:cNvSpPr>
          <p:nvPr>
            <p:ph type="body" sz="quarter" idx="17"/>
          </p:nvPr>
        </p:nvSpPr>
        <p:spPr>
          <a:xfrm>
            <a:off x="6175150" y="2041451"/>
            <a:ext cx="5467350" cy="413327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
            <a:extLst>
              <a:ext uri="{FF2B5EF4-FFF2-40B4-BE49-F238E27FC236}">
                <a16:creationId xmlns:a16="http://schemas.microsoft.com/office/drawing/2014/main" id="{4C50613D-D491-8AFE-23B9-7622D3AE6577}"/>
              </a:ext>
              <a:ext uri="{C183D7F6-B498-43B3-948B-1728B52AA6E4}">
                <adec:decorative xmlns:adec="http://schemas.microsoft.com/office/drawing/2017/decorative" val="1"/>
              </a:ext>
            </a:extLst>
          </p:cNvPr>
          <p:cNvSpPr>
            <a:spLocks noGrp="1"/>
          </p:cNvSpPr>
          <p:nvPr>
            <p:ph type="sldNum" sz="quarter" idx="10"/>
          </p:nvPr>
        </p:nvSpPr>
        <p:spPr>
          <a:xfrm>
            <a:off x="250825" y="6552000"/>
            <a:ext cx="275784" cy="164232"/>
          </a:xfrm>
        </p:spPr>
        <p:txBody>
          <a:bodyPr/>
          <a:lstStyle/>
          <a:p>
            <a:fld id="{D857FD92-F09D-C344-8719-B7304083D6F0}" type="slidenum">
              <a:rPr lang="en-US" noProof="0" smtClean="0"/>
              <a:pPr/>
              <a:t>‹#›</a:t>
            </a:fld>
            <a:endParaRPr lang="en-US" noProof="0"/>
          </a:p>
        </p:txBody>
      </p:sp>
      <p:sp>
        <p:nvSpPr>
          <p:cNvPr id="10" name="Footer Placeholder 2">
            <a:extLst>
              <a:ext uri="{FF2B5EF4-FFF2-40B4-BE49-F238E27FC236}">
                <a16:creationId xmlns:a16="http://schemas.microsoft.com/office/drawing/2014/main" id="{58B52FAC-4047-12C4-7152-CCC3C28743E5}"/>
              </a:ext>
              <a:ext uri="{C183D7F6-B498-43B3-948B-1728B52AA6E4}">
                <adec:decorative xmlns:adec="http://schemas.microsoft.com/office/drawing/2017/decorative" val="1"/>
              </a:ext>
            </a:extLst>
          </p:cNvPr>
          <p:cNvSpPr>
            <a:spLocks noGrp="1"/>
          </p:cNvSpPr>
          <p:nvPr>
            <p:ph type="ftr" sz="quarter" idx="14"/>
          </p:nvPr>
        </p:nvSpPr>
        <p:spPr>
          <a:xfrm>
            <a:off x="526609" y="6534000"/>
            <a:ext cx="4114800" cy="170582"/>
          </a:xfrm>
        </p:spPr>
        <p:txBody>
          <a:bodyPr/>
          <a:lstStyle/>
          <a:p>
            <a:endParaRPr lang="en-US" noProof="0"/>
          </a:p>
        </p:txBody>
      </p:sp>
    </p:spTree>
    <p:extLst>
      <p:ext uri="{BB962C8B-B14F-4D97-AF65-F5344CB8AC3E}">
        <p14:creationId xmlns:p14="http://schemas.microsoft.com/office/powerpoint/2010/main" val="14154644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3-Col Intr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a:t>Edit presentation title on Slide Master using Insert &gt; Header &amp; Footer</a:t>
            </a:r>
          </a:p>
        </p:txBody>
      </p:sp>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373161" y="1054849"/>
            <a:ext cx="11448856" cy="91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371572" y="2109327"/>
            <a:ext cx="3515641" cy="4154947"/>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4338974" y="2109327"/>
            <a:ext cx="3515641" cy="4154947"/>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4"/>
          </p:nvPr>
        </p:nvSpPr>
        <p:spPr>
          <a:xfrm>
            <a:off x="8306376" y="2109327"/>
            <a:ext cx="3515641" cy="4154947"/>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51034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7_Title 2 Horizont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1118" y="6200376"/>
            <a:ext cx="5451741" cy="484572"/>
          </a:xfrm>
          <a:prstGeom prst="rect">
            <a:avLst/>
          </a:prstGeom>
        </p:spPr>
      </p:pic>
      <p:sp>
        <p:nvSpPr>
          <p:cNvPr id="2" name="Title 1"/>
          <p:cNvSpPr>
            <a:spLocks noGrp="1"/>
          </p:cNvSpPr>
          <p:nvPr>
            <p:ph type="ctrTitle" hasCustomPrompt="1"/>
          </p:nvPr>
        </p:nvSpPr>
        <p:spPr>
          <a:xfrm>
            <a:off x="373161" y="3874000"/>
            <a:ext cx="10294443" cy="1221022"/>
          </a:xfrm>
        </p:spPr>
        <p:txBody>
          <a:bodyPr>
            <a:noAutofit/>
          </a:bodyPr>
          <a:lstStyle>
            <a:lvl1pPr>
              <a:lnSpc>
                <a:spcPct val="100000"/>
              </a:lnSpc>
              <a:defRPr sz="3600">
                <a:solidFill>
                  <a:schemeClr val="tx2"/>
                </a:solidFill>
              </a:defRPr>
            </a:lvl1pPr>
          </a:lstStyle>
          <a:p>
            <a:r>
              <a:rPr lang="en-US"/>
              <a:t>Title slide option 2</a:t>
            </a:r>
            <a:br>
              <a:rPr lang="en-US"/>
            </a:br>
            <a:r>
              <a:rPr lang="en-US"/>
              <a:t>with horizontal picture</a:t>
            </a:r>
          </a:p>
        </p:txBody>
      </p:sp>
      <p:sp>
        <p:nvSpPr>
          <p:cNvPr id="3" name="Subtitle 2"/>
          <p:cNvSpPr>
            <a:spLocks noGrp="1"/>
          </p:cNvSpPr>
          <p:nvPr>
            <p:ph type="subTitle" idx="1" hasCustomPrompt="1"/>
          </p:nvPr>
        </p:nvSpPr>
        <p:spPr>
          <a:xfrm>
            <a:off x="373161" y="5253540"/>
            <a:ext cx="5555222"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here</a:t>
            </a:r>
          </a:p>
          <a:p>
            <a:r>
              <a:rPr lang="en-US"/>
              <a:t>Date here</a:t>
            </a:r>
          </a:p>
        </p:txBody>
      </p:sp>
      <p:pic>
        <p:nvPicPr>
          <p:cNvPr id="6" name="Picture 5">
            <a:extLst>
              <a:ext uri="{FF2B5EF4-FFF2-40B4-BE49-F238E27FC236}">
                <a16:creationId xmlns:a16="http://schemas.microsoft.com/office/drawing/2014/main" id="{0A4AD0ED-4E96-5845-AAAC-2B1CFA939B23}"/>
              </a:ext>
            </a:extLst>
          </p:cNvPr>
          <p:cNvPicPr>
            <a:picLocks noChangeAspect="1"/>
          </p:cNvPicPr>
          <p:nvPr userDrawn="1"/>
        </p:nvPicPr>
        <p:blipFill>
          <a:blip r:embed="rId3"/>
          <a:stretch>
            <a:fillRect/>
          </a:stretch>
        </p:blipFill>
        <p:spPr>
          <a:xfrm>
            <a:off x="-1" y="0"/>
            <a:ext cx="12192000" cy="3634076"/>
          </a:xfrm>
          <a:prstGeom prst="rect">
            <a:avLst/>
          </a:prstGeom>
        </p:spPr>
      </p:pic>
      <p:sp>
        <p:nvSpPr>
          <p:cNvPr id="12" name="TextBox 11">
            <a:extLst>
              <a:ext uri="{FF2B5EF4-FFF2-40B4-BE49-F238E27FC236}">
                <a16:creationId xmlns:a16="http://schemas.microsoft.com/office/drawing/2014/main" id="{48A509B0-2827-714F-9920-09C2846C8C9A}"/>
              </a:ext>
            </a:extLst>
          </p:cNvPr>
          <p:cNvSpPr txBox="1"/>
          <p:nvPr userDrawn="1"/>
        </p:nvSpPr>
        <p:spPr>
          <a:xfrm>
            <a:off x="9371866" y="3108164"/>
            <a:ext cx="2450151" cy="123111"/>
          </a:xfrm>
          <a:prstGeom prst="rect">
            <a:avLst/>
          </a:prstGeom>
          <a:noFill/>
        </p:spPr>
        <p:txBody>
          <a:bodyPr wrap="square" lIns="0" tIns="0" rIns="0" bIns="0" rtlCol="0" anchor="t">
            <a:spAutoFit/>
          </a:bodyPr>
          <a:lstStyle/>
          <a:p>
            <a:pPr algn="r"/>
            <a:r>
              <a:rPr lang="en-US" sz="800">
                <a:solidFill>
                  <a:srgbClr val="FFFFFF"/>
                </a:solidFill>
              </a:rPr>
              <a:t>REUTERS / </a:t>
            </a:r>
            <a:r>
              <a:rPr lang="en-US" sz="800" err="1">
                <a:solidFill>
                  <a:srgbClr val="FFFFFF"/>
                </a:solidFill>
              </a:rPr>
              <a:t>Bernadett</a:t>
            </a:r>
            <a:r>
              <a:rPr lang="en-US" sz="800">
                <a:solidFill>
                  <a:srgbClr val="FFFFFF"/>
                </a:solidFill>
              </a:rPr>
              <a:t> Szabo</a:t>
            </a:r>
          </a:p>
        </p:txBody>
      </p:sp>
    </p:spTree>
    <p:extLst>
      <p:ext uri="{BB962C8B-B14F-4D97-AF65-F5344CB8AC3E}">
        <p14:creationId xmlns:p14="http://schemas.microsoft.com/office/powerpoint/2010/main" val="28860651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8_Title 2 Horizont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1118" y="6200376"/>
            <a:ext cx="5451741" cy="484572"/>
          </a:xfrm>
          <a:prstGeom prst="rect">
            <a:avLst/>
          </a:prstGeom>
        </p:spPr>
      </p:pic>
      <p:sp>
        <p:nvSpPr>
          <p:cNvPr id="2" name="Title 1"/>
          <p:cNvSpPr>
            <a:spLocks noGrp="1"/>
          </p:cNvSpPr>
          <p:nvPr>
            <p:ph type="ctrTitle" hasCustomPrompt="1"/>
          </p:nvPr>
        </p:nvSpPr>
        <p:spPr>
          <a:xfrm>
            <a:off x="373161" y="3874000"/>
            <a:ext cx="10294443" cy="1221022"/>
          </a:xfrm>
        </p:spPr>
        <p:txBody>
          <a:bodyPr>
            <a:noAutofit/>
          </a:bodyPr>
          <a:lstStyle>
            <a:lvl1pPr>
              <a:lnSpc>
                <a:spcPct val="100000"/>
              </a:lnSpc>
              <a:defRPr sz="3600">
                <a:solidFill>
                  <a:schemeClr val="tx2"/>
                </a:solidFill>
              </a:defRPr>
            </a:lvl1pPr>
          </a:lstStyle>
          <a:p>
            <a:r>
              <a:rPr lang="en-US"/>
              <a:t>Title slide option 2</a:t>
            </a:r>
            <a:br>
              <a:rPr lang="en-US"/>
            </a:br>
            <a:r>
              <a:rPr lang="en-US"/>
              <a:t>with horizontal picture</a:t>
            </a:r>
          </a:p>
        </p:txBody>
      </p:sp>
      <p:sp>
        <p:nvSpPr>
          <p:cNvPr id="3" name="Subtitle 2"/>
          <p:cNvSpPr>
            <a:spLocks noGrp="1"/>
          </p:cNvSpPr>
          <p:nvPr>
            <p:ph type="subTitle" idx="1" hasCustomPrompt="1"/>
          </p:nvPr>
        </p:nvSpPr>
        <p:spPr>
          <a:xfrm>
            <a:off x="373161" y="5253540"/>
            <a:ext cx="5555222"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here</a:t>
            </a:r>
          </a:p>
          <a:p>
            <a:r>
              <a:rPr lang="en-US"/>
              <a:t>Date here</a:t>
            </a:r>
          </a:p>
          <a:p>
            <a:endParaRPr lang="en-US"/>
          </a:p>
        </p:txBody>
      </p:sp>
      <p:pic>
        <p:nvPicPr>
          <p:cNvPr id="6" name="Picture 5">
            <a:extLst>
              <a:ext uri="{FF2B5EF4-FFF2-40B4-BE49-F238E27FC236}">
                <a16:creationId xmlns:a16="http://schemas.microsoft.com/office/drawing/2014/main" id="{751D49B8-A180-394E-B1FB-1FFC834B0503}"/>
              </a:ext>
            </a:extLst>
          </p:cNvPr>
          <p:cNvPicPr>
            <a:picLocks noChangeAspect="1"/>
          </p:cNvPicPr>
          <p:nvPr userDrawn="1"/>
        </p:nvPicPr>
        <p:blipFill>
          <a:blip r:embed="rId3"/>
          <a:stretch>
            <a:fillRect/>
          </a:stretch>
        </p:blipFill>
        <p:spPr>
          <a:xfrm>
            <a:off x="-1" y="0"/>
            <a:ext cx="12192000" cy="3634076"/>
          </a:xfrm>
          <a:prstGeom prst="rect">
            <a:avLst/>
          </a:prstGeom>
        </p:spPr>
      </p:pic>
      <p:sp>
        <p:nvSpPr>
          <p:cNvPr id="12" name="TextBox 11">
            <a:extLst>
              <a:ext uri="{FF2B5EF4-FFF2-40B4-BE49-F238E27FC236}">
                <a16:creationId xmlns:a16="http://schemas.microsoft.com/office/drawing/2014/main" id="{48A509B0-2827-714F-9920-09C2846C8C9A}"/>
              </a:ext>
            </a:extLst>
          </p:cNvPr>
          <p:cNvSpPr txBox="1"/>
          <p:nvPr userDrawn="1"/>
        </p:nvSpPr>
        <p:spPr>
          <a:xfrm>
            <a:off x="9371866" y="238840"/>
            <a:ext cx="2450151" cy="123111"/>
          </a:xfrm>
          <a:prstGeom prst="rect">
            <a:avLst/>
          </a:prstGeom>
          <a:noFill/>
        </p:spPr>
        <p:txBody>
          <a:bodyPr wrap="square" lIns="0" tIns="0" rIns="0" bIns="0" rtlCol="0" anchor="t">
            <a:spAutoFit/>
          </a:bodyPr>
          <a:lstStyle/>
          <a:p>
            <a:pPr algn="r"/>
            <a:r>
              <a:rPr lang="en-US" sz="800">
                <a:solidFill>
                  <a:srgbClr val="FFFFFF"/>
                </a:solidFill>
              </a:rPr>
              <a:t>REUTERS / Regis </a:t>
            </a:r>
            <a:r>
              <a:rPr lang="en-US" sz="800" err="1">
                <a:solidFill>
                  <a:srgbClr val="FFFFFF"/>
                </a:solidFill>
              </a:rPr>
              <a:t>Duvignau</a:t>
            </a:r>
            <a:endParaRPr lang="en-US" sz="800">
              <a:solidFill>
                <a:srgbClr val="FFFFFF"/>
              </a:solidFill>
            </a:endParaRPr>
          </a:p>
        </p:txBody>
      </p:sp>
    </p:spTree>
    <p:extLst>
      <p:ext uri="{BB962C8B-B14F-4D97-AF65-F5344CB8AC3E}">
        <p14:creationId xmlns:p14="http://schemas.microsoft.com/office/powerpoint/2010/main" val="8505843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9_Title 2 Horizont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1118" y="6200376"/>
            <a:ext cx="5451741" cy="484572"/>
          </a:xfrm>
          <a:prstGeom prst="rect">
            <a:avLst/>
          </a:prstGeom>
        </p:spPr>
      </p:pic>
      <p:sp>
        <p:nvSpPr>
          <p:cNvPr id="2" name="Title 1"/>
          <p:cNvSpPr>
            <a:spLocks noGrp="1"/>
          </p:cNvSpPr>
          <p:nvPr>
            <p:ph type="ctrTitle" hasCustomPrompt="1"/>
          </p:nvPr>
        </p:nvSpPr>
        <p:spPr>
          <a:xfrm>
            <a:off x="373161" y="3874000"/>
            <a:ext cx="10294443" cy="1221022"/>
          </a:xfrm>
        </p:spPr>
        <p:txBody>
          <a:bodyPr>
            <a:noAutofit/>
          </a:bodyPr>
          <a:lstStyle>
            <a:lvl1pPr>
              <a:lnSpc>
                <a:spcPct val="100000"/>
              </a:lnSpc>
              <a:defRPr sz="3600">
                <a:solidFill>
                  <a:schemeClr val="tx2"/>
                </a:solidFill>
              </a:defRPr>
            </a:lvl1pPr>
          </a:lstStyle>
          <a:p>
            <a:r>
              <a:rPr lang="en-US"/>
              <a:t>Title slide option 2</a:t>
            </a:r>
            <a:br>
              <a:rPr lang="en-US"/>
            </a:br>
            <a:r>
              <a:rPr lang="en-US"/>
              <a:t>with horizontal picture</a:t>
            </a:r>
          </a:p>
        </p:txBody>
      </p:sp>
      <p:sp>
        <p:nvSpPr>
          <p:cNvPr id="3" name="Subtitle 2"/>
          <p:cNvSpPr>
            <a:spLocks noGrp="1"/>
          </p:cNvSpPr>
          <p:nvPr>
            <p:ph type="subTitle" idx="1" hasCustomPrompt="1"/>
          </p:nvPr>
        </p:nvSpPr>
        <p:spPr>
          <a:xfrm>
            <a:off x="373161" y="5253540"/>
            <a:ext cx="5555222"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here</a:t>
            </a:r>
          </a:p>
          <a:p>
            <a:r>
              <a:rPr lang="en-US"/>
              <a:t>Date here</a:t>
            </a:r>
          </a:p>
        </p:txBody>
      </p:sp>
    </p:spTree>
    <p:extLst>
      <p:ext uri="{BB962C8B-B14F-4D97-AF65-F5344CB8AC3E}">
        <p14:creationId xmlns:p14="http://schemas.microsoft.com/office/powerpoint/2010/main" val="42309946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1_Title 2 Horizontal">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69A3190-F951-4A85-A654-996C220349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51693" y="6200775"/>
            <a:ext cx="545130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1" y="0"/>
            <a:ext cx="12192000" cy="3651250"/>
          </a:xfrm>
          <a:solidFill>
            <a:schemeClr val="bg2"/>
          </a:solidFill>
        </p:spPr>
        <p:txBody>
          <a:bodyPr/>
          <a:lstStyle>
            <a:lvl1pPr>
              <a:defRPr baseline="0">
                <a:solidFill>
                  <a:schemeClr val="accent4"/>
                </a:solidFill>
              </a:defRPr>
            </a:lvl1pPr>
          </a:lstStyle>
          <a:p>
            <a:pPr lvl="0"/>
            <a:r>
              <a:rPr lang="en-US" noProof="0"/>
              <a:t>Click icon to add picture</a:t>
            </a:r>
          </a:p>
        </p:txBody>
      </p:sp>
      <p:sp>
        <p:nvSpPr>
          <p:cNvPr id="2" name="Title 1"/>
          <p:cNvSpPr>
            <a:spLocks noGrp="1"/>
          </p:cNvSpPr>
          <p:nvPr>
            <p:ph type="ctrTitle"/>
          </p:nvPr>
        </p:nvSpPr>
        <p:spPr>
          <a:xfrm>
            <a:off x="373161" y="3874000"/>
            <a:ext cx="10294443" cy="1221022"/>
          </a:xfrm>
        </p:spPr>
        <p:txBody>
          <a:bodyPr>
            <a:noAutofit/>
          </a:bodyPr>
          <a:lstStyle>
            <a:lvl1pPr>
              <a:lnSpc>
                <a:spcPct val="100000"/>
              </a:lnSpc>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373161" y="5253540"/>
            <a:ext cx="5555222"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04318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6_Title 3 Vertical">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37260D6-0B6C-4702-8067-EC9410C5E2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51693" y="6200775"/>
            <a:ext cx="545130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1" y="0"/>
            <a:ext cx="6095999" cy="6858000"/>
          </a:xfrm>
          <a:solidFill>
            <a:schemeClr val="bg2"/>
          </a:solidFill>
        </p:spPr>
        <p:txBody>
          <a:bodyPr anchor="ctr"/>
          <a:lstStyle>
            <a:lvl1pPr algn="ctr">
              <a:defRPr baseline="0">
                <a:solidFill>
                  <a:schemeClr val="accent4"/>
                </a:solidFill>
              </a:defRPr>
            </a:lvl1pPr>
          </a:lstStyle>
          <a:p>
            <a:pPr lvl="0"/>
            <a:r>
              <a:rPr lang="en-US" noProof="0"/>
              <a:t>Click icon to add picture</a:t>
            </a:r>
          </a:p>
        </p:txBody>
      </p:sp>
      <p:sp>
        <p:nvSpPr>
          <p:cNvPr id="2" name="Title 1"/>
          <p:cNvSpPr>
            <a:spLocks noGrp="1"/>
          </p:cNvSpPr>
          <p:nvPr>
            <p:ph type="ctrTitle"/>
          </p:nvPr>
        </p:nvSpPr>
        <p:spPr>
          <a:xfrm>
            <a:off x="6467570" y="250825"/>
            <a:ext cx="5354446" cy="1743075"/>
          </a:xfrm>
        </p:spPr>
        <p:txBody>
          <a:bodyPr>
            <a:noAutofit/>
          </a:bodyPr>
          <a:lstStyle>
            <a:lvl1pPr>
              <a:lnSpc>
                <a:spcPct val="100000"/>
              </a:lnSpc>
              <a:defRPr sz="3600"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6467571" y="2243640"/>
            <a:ext cx="5354446"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919361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6_Divider 1">
    <p:bg>
      <p:bgPr>
        <a:solidFill>
          <a:schemeClr val="bg2"/>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6614D9D1-AD5B-4A63-904F-2984AC40DAA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21400" y="6440488"/>
            <a:ext cx="16546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9984" y="1833346"/>
            <a:ext cx="10296031" cy="1692275"/>
          </a:xfrm>
        </p:spPr>
        <p:txBody>
          <a:bodyPr>
            <a:noAutofit/>
          </a:bodyPr>
          <a:lstStyle>
            <a:lvl1pPr algn="l">
              <a:defRPr sz="3600" b="0" i="0" cap="none">
                <a:solidFill>
                  <a:schemeClr val="tx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B7BCBCE1-F4C1-435E-8F90-4BA6C97CA280}"/>
              </a:ext>
            </a:extLst>
          </p:cNvPr>
          <p:cNvSpPr>
            <a:spLocks noGrp="1"/>
          </p:cNvSpPr>
          <p:nvPr>
            <p:ph type="sldNum" sz="quarter" idx="10"/>
          </p:nvPr>
        </p:nvSpPr>
        <p:spPr/>
        <p:txBody>
          <a:bodyPr/>
          <a:lstStyle>
            <a:lvl1pPr>
              <a:defRPr>
                <a:solidFill>
                  <a:schemeClr val="tx1"/>
                </a:solidFill>
              </a:defRPr>
            </a:lvl1pPr>
          </a:lstStyle>
          <a:p>
            <a:pPr>
              <a:defRPr/>
            </a:pPr>
            <a:fld id="{351F2933-DA74-4D7C-95ED-8CAA30461385}" type="slidenum">
              <a:rPr lang="en-US"/>
              <a:pPr>
                <a:defRPr/>
              </a:pPr>
              <a:t>‹#›</a:t>
            </a:fld>
            <a:endParaRPr lang="en-US"/>
          </a:p>
        </p:txBody>
      </p:sp>
      <p:sp>
        <p:nvSpPr>
          <p:cNvPr id="5" name="Footer Placeholder 4">
            <a:extLst>
              <a:ext uri="{FF2B5EF4-FFF2-40B4-BE49-F238E27FC236}">
                <a16:creationId xmlns:a16="http://schemas.microsoft.com/office/drawing/2014/main" id="{58812B6F-F489-410A-9D74-E0E3CD305DAD}"/>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429265294"/>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6_Divider 2">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FE410EA5-D021-4EE0-A019-E755A139AF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21400" y="6440488"/>
            <a:ext cx="16546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1573" y="1829102"/>
            <a:ext cx="10296031" cy="1692275"/>
          </a:xfrm>
        </p:spPr>
        <p:txBody>
          <a:bodyPr>
            <a:noAutofit/>
          </a:bodyPr>
          <a:lstStyle>
            <a:lvl1pPr algn="l">
              <a:defRPr sz="3600" b="0" i="0" cap="none">
                <a:solidFill>
                  <a:schemeClr val="tx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FD8168D0-7246-44EC-8914-1F591BE7D32D}"/>
              </a:ext>
            </a:extLst>
          </p:cNvPr>
          <p:cNvSpPr>
            <a:spLocks noGrp="1"/>
          </p:cNvSpPr>
          <p:nvPr>
            <p:ph type="sldNum" sz="quarter" idx="10"/>
          </p:nvPr>
        </p:nvSpPr>
        <p:spPr/>
        <p:txBody>
          <a:bodyPr/>
          <a:lstStyle>
            <a:lvl1pPr>
              <a:defRPr>
                <a:solidFill>
                  <a:schemeClr val="tx1"/>
                </a:solidFill>
              </a:defRPr>
            </a:lvl1pPr>
          </a:lstStyle>
          <a:p>
            <a:pPr>
              <a:defRPr/>
            </a:pPr>
            <a:fld id="{0E67165D-5D58-4BA6-9365-BA01F266CD6A}" type="slidenum">
              <a:rPr lang="en-US"/>
              <a:pPr>
                <a:defRPr/>
              </a:pPr>
              <a:t>‹#›</a:t>
            </a:fld>
            <a:endParaRPr lang="en-US"/>
          </a:p>
        </p:txBody>
      </p:sp>
      <p:sp>
        <p:nvSpPr>
          <p:cNvPr id="5" name="Footer Placeholder 4">
            <a:extLst>
              <a:ext uri="{FF2B5EF4-FFF2-40B4-BE49-F238E27FC236}">
                <a16:creationId xmlns:a16="http://schemas.microsoft.com/office/drawing/2014/main" id="{41EACCF9-8C4F-4FEF-B9CC-6786876CDDE3}"/>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1352111179"/>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6_Divider 3">
    <p:bg>
      <p:bgPr>
        <a:solidFill>
          <a:schemeClr val="bg2"/>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FDB4B398-7960-47E9-AC04-A659C7EB6E5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24590" y="0"/>
            <a:ext cx="10167410"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2954FD07-97C4-4631-8426-F355BC14847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1400" y="6440488"/>
            <a:ext cx="16546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1573" y="1829100"/>
            <a:ext cx="9142816" cy="2286000"/>
          </a:xfrm>
        </p:spPr>
        <p:txBody>
          <a:bodyPr>
            <a:noAutofit/>
          </a:bodyPr>
          <a:lstStyle>
            <a:lvl1pPr algn="l">
              <a:defRPr sz="3600" b="0" i="0" cap="none">
                <a:solidFill>
                  <a:schemeClr val="tx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2024355F-F311-4CEB-9CE4-3636056F407F}"/>
              </a:ext>
            </a:extLst>
          </p:cNvPr>
          <p:cNvSpPr>
            <a:spLocks noGrp="1"/>
          </p:cNvSpPr>
          <p:nvPr>
            <p:ph type="sldNum" sz="quarter" idx="10"/>
          </p:nvPr>
        </p:nvSpPr>
        <p:spPr/>
        <p:txBody>
          <a:bodyPr/>
          <a:lstStyle>
            <a:lvl1pPr>
              <a:defRPr>
                <a:solidFill>
                  <a:schemeClr val="tx1"/>
                </a:solidFill>
              </a:defRPr>
            </a:lvl1pPr>
          </a:lstStyle>
          <a:p>
            <a:pPr>
              <a:defRPr/>
            </a:pPr>
            <a:fld id="{F38422BC-BBA2-45EB-A85A-C2EBD3DB00C7}" type="slidenum">
              <a:rPr lang="en-US"/>
              <a:pPr>
                <a:defRPr/>
              </a:pPr>
              <a:t>‹#›</a:t>
            </a:fld>
            <a:endParaRPr lang="en-US"/>
          </a:p>
        </p:txBody>
      </p:sp>
      <p:sp>
        <p:nvSpPr>
          <p:cNvPr id="6" name="Footer Placeholder 4">
            <a:extLst>
              <a:ext uri="{FF2B5EF4-FFF2-40B4-BE49-F238E27FC236}">
                <a16:creationId xmlns:a16="http://schemas.microsoft.com/office/drawing/2014/main" id="{9D6529F9-C41A-43BC-8C56-1C9893CA9BDF}"/>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363662438"/>
      </p:ext>
    </p:extLst>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6_Divider 4">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0A76A10B-A2B6-4D6C-82F1-74A8C371887D}"/>
              </a:ext>
            </a:extLst>
          </p:cNvPr>
          <p:cNvPicPr>
            <a:picLocks noChangeAspect="1" noChangeArrowheads="1"/>
          </p:cNvPicPr>
          <p:nvPr userDrawn="1"/>
        </p:nvPicPr>
        <p:blipFill>
          <a:blip r:embed="rId3">
            <a:lum bright="4000"/>
            <a:extLst>
              <a:ext uri="{28A0092B-C50C-407E-A947-70E740481C1C}">
                <a14:useLocalDpi xmlns:a14="http://schemas.microsoft.com/office/drawing/2010/main" val="0"/>
              </a:ext>
            </a:extLst>
          </a:blip>
          <a:srcRect/>
          <a:stretch>
            <a:fillRect/>
          </a:stretch>
        </p:blipFill>
        <p:spPr bwMode="auto">
          <a:xfrm>
            <a:off x="2024590" y="0"/>
            <a:ext cx="10167410"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B2890C44-D996-4802-A919-4949D55DF79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1400" y="6440488"/>
            <a:ext cx="16546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1573" y="1829100"/>
            <a:ext cx="9142817" cy="2286000"/>
          </a:xfrm>
        </p:spPr>
        <p:txBody>
          <a:bodyPr>
            <a:noAutofit/>
          </a:bodyPr>
          <a:lstStyle>
            <a:lvl1pPr algn="l">
              <a:defRPr sz="3600" b="0" i="0" cap="none">
                <a:solidFill>
                  <a:schemeClr val="tx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E987AE04-7DF3-4FE1-8CAA-016A9CA9F92E}"/>
              </a:ext>
            </a:extLst>
          </p:cNvPr>
          <p:cNvSpPr>
            <a:spLocks noGrp="1"/>
          </p:cNvSpPr>
          <p:nvPr>
            <p:ph type="sldNum" sz="quarter" idx="10"/>
          </p:nvPr>
        </p:nvSpPr>
        <p:spPr/>
        <p:txBody>
          <a:bodyPr/>
          <a:lstStyle>
            <a:lvl1pPr>
              <a:defRPr>
                <a:solidFill>
                  <a:schemeClr val="tx1"/>
                </a:solidFill>
              </a:defRPr>
            </a:lvl1pPr>
          </a:lstStyle>
          <a:p>
            <a:pPr>
              <a:defRPr/>
            </a:pPr>
            <a:fld id="{E4EDB91E-29F3-45B0-A8B0-2B82E71D5F05}" type="slidenum">
              <a:rPr lang="en-US"/>
              <a:pPr>
                <a:defRPr/>
              </a:pPr>
              <a:t>‹#›</a:t>
            </a:fld>
            <a:endParaRPr lang="en-US"/>
          </a:p>
        </p:txBody>
      </p:sp>
      <p:sp>
        <p:nvSpPr>
          <p:cNvPr id="6" name="Footer Placeholder 4">
            <a:extLst>
              <a:ext uri="{FF2B5EF4-FFF2-40B4-BE49-F238E27FC236}">
                <a16:creationId xmlns:a16="http://schemas.microsoft.com/office/drawing/2014/main" id="{A8FE2E17-1C63-4EA5-A680-49A77816DFC8}"/>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416604023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headline - 3 colum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043ABFE6-2E49-826B-654C-67E61E8AFAEA}"/>
              </a:ext>
            </a:extLst>
          </p:cNvPr>
          <p:cNvSpPr>
            <a:spLocks noGrp="1"/>
          </p:cNvSpPr>
          <p:nvPr>
            <p:ph type="body" sz="quarter" idx="11" hasCustomPrompt="1"/>
          </p:nvPr>
        </p:nvSpPr>
        <p:spPr>
          <a:xfrm>
            <a:off x="520700" y="396002"/>
            <a:ext cx="5683250"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9" name="Title 5">
            <a:extLst>
              <a:ext uri="{FF2B5EF4-FFF2-40B4-BE49-F238E27FC236}">
                <a16:creationId xmlns:a16="http://schemas.microsoft.com/office/drawing/2014/main" id="{5A2791A1-B05F-7313-C3E3-E3CD9508814B}"/>
              </a:ext>
            </a:extLst>
          </p:cNvPr>
          <p:cNvSpPr>
            <a:spLocks noGrp="1"/>
          </p:cNvSpPr>
          <p:nvPr>
            <p:ph type="title" hasCustomPrompt="1"/>
          </p:nvPr>
        </p:nvSpPr>
        <p:spPr>
          <a:xfrm>
            <a:off x="533615" y="831684"/>
            <a:ext cx="11150600" cy="470898"/>
          </a:xfrm>
        </p:spPr>
        <p:txBody>
          <a:bodyPr wrap="square">
            <a:spAutoFit/>
          </a:bodyPr>
          <a:lstStyle>
            <a:lvl1pPr>
              <a:defRPr sz="3399" spc="-50" baseline="0"/>
            </a:lvl1pPr>
          </a:lstStyle>
          <a:p>
            <a:r>
              <a:rPr lang="en-US" noProof="0"/>
              <a:t>Large headline example</a:t>
            </a:r>
          </a:p>
        </p:txBody>
      </p:sp>
      <p:sp>
        <p:nvSpPr>
          <p:cNvPr id="10" name="Text Placeholder 6">
            <a:extLst>
              <a:ext uri="{FF2B5EF4-FFF2-40B4-BE49-F238E27FC236}">
                <a16:creationId xmlns:a16="http://schemas.microsoft.com/office/drawing/2014/main" id="{DDD12485-1DB8-1D96-2B90-157359929E77}"/>
              </a:ext>
            </a:extLst>
          </p:cNvPr>
          <p:cNvSpPr>
            <a:spLocks noGrp="1"/>
          </p:cNvSpPr>
          <p:nvPr>
            <p:ph type="body" sz="quarter" idx="32" hasCustomPrompt="1"/>
          </p:nvPr>
        </p:nvSpPr>
        <p:spPr>
          <a:xfrm>
            <a:off x="531814" y="1392238"/>
            <a:ext cx="11196637" cy="436562"/>
          </a:xfrm>
          <a:prstGeom prst="rect">
            <a:avLst/>
          </a:prstGeom>
        </p:spPr>
        <p:txBody>
          <a:bodyPr/>
          <a:lstStyle>
            <a:lvl1pPr>
              <a:defRPr sz="1999" b="1" i="0"/>
            </a:lvl1pPr>
          </a:lstStyle>
          <a:p>
            <a:pPr lvl="0"/>
            <a:r>
              <a:rPr lang="en-US"/>
              <a:t>Subhead here</a:t>
            </a:r>
          </a:p>
        </p:txBody>
      </p:sp>
      <p:sp>
        <p:nvSpPr>
          <p:cNvPr id="5" name="Text Placeholder 2">
            <a:extLst>
              <a:ext uri="{FF2B5EF4-FFF2-40B4-BE49-F238E27FC236}">
                <a16:creationId xmlns:a16="http://schemas.microsoft.com/office/drawing/2014/main" id="{2144D23D-3532-8CE9-0959-BB4911C399AD}"/>
              </a:ext>
            </a:extLst>
          </p:cNvPr>
          <p:cNvSpPr>
            <a:spLocks noGrp="1"/>
          </p:cNvSpPr>
          <p:nvPr>
            <p:ph type="body" sz="quarter" idx="31" hasCustomPrompt="1"/>
          </p:nvPr>
        </p:nvSpPr>
        <p:spPr>
          <a:xfrm>
            <a:off x="531813" y="2161690"/>
            <a:ext cx="3965575" cy="3696383"/>
          </a:xfrm>
          <a:prstGeom prst="rect">
            <a:avLst/>
          </a:prstGeom>
        </p:spPr>
        <p:txBody>
          <a:bodyPr>
            <a:noAutofit/>
          </a:bodyPr>
          <a:lstStyle>
            <a:lvl1pPr marL="0" marR="0" indent="0" algn="l" defTabSz="914126" rtl="0" eaLnBrk="1" fontAlgn="auto" latinLnBrk="0" hangingPunct="1">
              <a:lnSpc>
                <a:spcPct val="130000"/>
              </a:lnSpc>
              <a:spcBef>
                <a:spcPts val="1200"/>
              </a:spcBef>
              <a:spcAft>
                <a:spcPts val="0"/>
              </a:spcAft>
              <a:buClrTx/>
              <a:buSzTx/>
              <a:buFont typeface="Arial" panose="020B0604020202020204" pitchFamily="34" charset="0"/>
              <a:buNone/>
              <a:tabLst/>
              <a:defRPr sz="1400" baseline="0">
                <a:latin typeface="Arial" panose="020B0604020202020204" pitchFamily="34" charset="0"/>
              </a:defRPr>
            </a:lvl1pPr>
          </a:lstStyle>
          <a:p>
            <a:pPr marL="0" marR="0" lvl="0" indent="0" algn="l" defTabSz="914126" rtl="0" eaLnBrk="1" fontAlgn="auto" latinLnBrk="0" hangingPunct="1">
              <a:lnSpc>
                <a:spcPct val="130000"/>
              </a:lnSpc>
              <a:spcBef>
                <a:spcPts val="12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Intro paragraph style – use this for your opening statement.</a:t>
            </a:r>
          </a:p>
        </p:txBody>
      </p:sp>
      <p:sp>
        <p:nvSpPr>
          <p:cNvPr id="3" name="Text Placeholder 19">
            <a:extLst>
              <a:ext uri="{FF2B5EF4-FFF2-40B4-BE49-F238E27FC236}">
                <a16:creationId xmlns:a16="http://schemas.microsoft.com/office/drawing/2014/main" id="{17878FB9-087C-5A19-44B6-68469BA60519}"/>
              </a:ext>
            </a:extLst>
          </p:cNvPr>
          <p:cNvSpPr>
            <a:spLocks noGrp="1"/>
          </p:cNvSpPr>
          <p:nvPr>
            <p:ph type="body" sz="quarter" idx="29"/>
          </p:nvPr>
        </p:nvSpPr>
        <p:spPr>
          <a:xfrm>
            <a:off x="4837315" y="2158409"/>
            <a:ext cx="3236913" cy="364907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9">
            <a:extLst>
              <a:ext uri="{FF2B5EF4-FFF2-40B4-BE49-F238E27FC236}">
                <a16:creationId xmlns:a16="http://schemas.microsoft.com/office/drawing/2014/main" id="{5EA9ADD6-E480-0D49-02A3-C1EAFC2CA565}"/>
              </a:ext>
            </a:extLst>
          </p:cNvPr>
          <p:cNvSpPr>
            <a:spLocks noGrp="1"/>
          </p:cNvSpPr>
          <p:nvPr>
            <p:ph type="body" sz="quarter" idx="30"/>
          </p:nvPr>
        </p:nvSpPr>
        <p:spPr>
          <a:xfrm>
            <a:off x="8414153" y="2158409"/>
            <a:ext cx="3236913" cy="364907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
            <a:extLst>
              <a:ext uri="{FF2B5EF4-FFF2-40B4-BE49-F238E27FC236}">
                <a16:creationId xmlns:a16="http://schemas.microsoft.com/office/drawing/2014/main" id="{86195ACF-3BC9-8B96-B37C-4139FA9D67DF}"/>
              </a:ext>
              <a:ext uri="{C183D7F6-B498-43B3-948B-1728B52AA6E4}">
                <adec:decorative xmlns:adec="http://schemas.microsoft.com/office/drawing/2017/decorative" val="1"/>
              </a:ext>
            </a:extLst>
          </p:cNvPr>
          <p:cNvSpPr>
            <a:spLocks noGrp="1"/>
          </p:cNvSpPr>
          <p:nvPr>
            <p:ph type="sldNum" sz="quarter" idx="10"/>
          </p:nvPr>
        </p:nvSpPr>
        <p:spPr>
          <a:xfrm>
            <a:off x="250825" y="6552000"/>
            <a:ext cx="275784" cy="164232"/>
          </a:xfrm>
        </p:spPr>
        <p:txBody>
          <a:bodyPr/>
          <a:lstStyle/>
          <a:p>
            <a:fld id="{D857FD92-F09D-C344-8719-B7304083D6F0}" type="slidenum">
              <a:rPr lang="en-US" noProof="0" smtClean="0"/>
              <a:pPr/>
              <a:t>‹#›</a:t>
            </a:fld>
            <a:endParaRPr lang="en-US" noProof="0"/>
          </a:p>
        </p:txBody>
      </p:sp>
      <p:sp>
        <p:nvSpPr>
          <p:cNvPr id="11" name="Footer Placeholder 2">
            <a:extLst>
              <a:ext uri="{FF2B5EF4-FFF2-40B4-BE49-F238E27FC236}">
                <a16:creationId xmlns:a16="http://schemas.microsoft.com/office/drawing/2014/main" id="{AB638DF4-19CC-5EF5-79B0-C29D3A59F634}"/>
              </a:ext>
              <a:ext uri="{C183D7F6-B498-43B3-948B-1728B52AA6E4}">
                <adec:decorative xmlns:adec="http://schemas.microsoft.com/office/drawing/2017/decorative" val="1"/>
              </a:ext>
            </a:extLst>
          </p:cNvPr>
          <p:cNvSpPr>
            <a:spLocks noGrp="1"/>
          </p:cNvSpPr>
          <p:nvPr>
            <p:ph type="ftr" sz="quarter" idx="15"/>
          </p:nvPr>
        </p:nvSpPr>
        <p:spPr>
          <a:xfrm>
            <a:off x="526609" y="6534000"/>
            <a:ext cx="4114800" cy="170582"/>
          </a:xfrm>
        </p:spPr>
        <p:txBody>
          <a:bodyPr/>
          <a:lstStyle/>
          <a:p>
            <a:endParaRPr lang="en-US" noProof="0"/>
          </a:p>
        </p:txBody>
      </p:sp>
    </p:spTree>
    <p:extLst>
      <p:ext uri="{BB962C8B-B14F-4D97-AF65-F5344CB8AC3E}">
        <p14:creationId xmlns:p14="http://schemas.microsoft.com/office/powerpoint/2010/main" val="20183754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0_Title 2 Horizont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1119" y="6200376"/>
            <a:ext cx="5451741" cy="484572"/>
          </a:xfrm>
          <a:prstGeom prst="rect">
            <a:avLst/>
          </a:prstGeom>
        </p:spPr>
      </p:pic>
      <p:sp>
        <p:nvSpPr>
          <p:cNvPr id="6" name="Picture Placeholder 5"/>
          <p:cNvSpPr>
            <a:spLocks noGrp="1"/>
          </p:cNvSpPr>
          <p:nvPr>
            <p:ph type="pic" sz="quarter" idx="10" hasCustomPrompt="1"/>
          </p:nvPr>
        </p:nvSpPr>
        <p:spPr>
          <a:xfrm>
            <a:off x="2" y="0"/>
            <a:ext cx="12192000" cy="3651250"/>
          </a:xfrm>
          <a:solidFill>
            <a:schemeClr val="bg2"/>
          </a:solidFill>
        </p:spPr>
        <p:txBody>
          <a:bodyPr/>
          <a:lstStyle>
            <a:lvl1pPr>
              <a:defRPr baseline="0">
                <a:solidFill>
                  <a:schemeClr val="accent4"/>
                </a:solidFill>
              </a:defRPr>
            </a:lvl1pPr>
          </a:lstStyle>
          <a:p>
            <a:r>
              <a:rPr lang="en-US"/>
              <a:t>Picture here. Place photo credit on top of picture.</a:t>
            </a:r>
          </a:p>
        </p:txBody>
      </p:sp>
      <p:sp>
        <p:nvSpPr>
          <p:cNvPr id="2" name="Title 1"/>
          <p:cNvSpPr>
            <a:spLocks noGrp="1"/>
          </p:cNvSpPr>
          <p:nvPr>
            <p:ph type="ctrTitle" hasCustomPrompt="1"/>
          </p:nvPr>
        </p:nvSpPr>
        <p:spPr>
          <a:xfrm>
            <a:off x="373161" y="3874000"/>
            <a:ext cx="10294443" cy="1221022"/>
          </a:xfrm>
        </p:spPr>
        <p:txBody>
          <a:bodyPr>
            <a:noAutofit/>
          </a:bodyPr>
          <a:lstStyle>
            <a:lvl1pPr>
              <a:lnSpc>
                <a:spcPct val="100000"/>
              </a:lnSpc>
              <a:defRPr sz="3599">
                <a:solidFill>
                  <a:schemeClr val="tx2"/>
                </a:solidFill>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373162" y="5253540"/>
            <a:ext cx="5555222" cy="1007560"/>
          </a:xfrm>
        </p:spPr>
        <p:txBody>
          <a:bodyPr>
            <a:noAutofit/>
          </a:bodyPr>
          <a:lstStyle>
            <a:lvl1pPr marL="0" indent="0" algn="l">
              <a:spcAft>
                <a:spcPts val="0"/>
              </a:spcAft>
              <a:buNone/>
              <a:defRPr sz="19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691475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5_Title 3 Vertic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1119" y="6200376"/>
            <a:ext cx="5451741" cy="484572"/>
          </a:xfrm>
          <a:prstGeom prst="rect">
            <a:avLst/>
          </a:prstGeom>
        </p:spPr>
      </p:pic>
      <p:sp>
        <p:nvSpPr>
          <p:cNvPr id="6" name="Picture Placeholder 5"/>
          <p:cNvSpPr>
            <a:spLocks noGrp="1"/>
          </p:cNvSpPr>
          <p:nvPr>
            <p:ph type="pic" sz="quarter" idx="10" hasCustomPrompt="1"/>
          </p:nvPr>
        </p:nvSpPr>
        <p:spPr>
          <a:xfrm>
            <a:off x="1" y="0"/>
            <a:ext cx="6095999" cy="6858000"/>
          </a:xfrm>
          <a:solidFill>
            <a:schemeClr val="bg2"/>
          </a:solidFill>
        </p:spPr>
        <p:txBody>
          <a:bodyPr anchor="ctr"/>
          <a:lstStyle>
            <a:lvl1pPr algn="ctr">
              <a:defRPr baseline="0">
                <a:solidFill>
                  <a:schemeClr val="accent4"/>
                </a:solidFill>
              </a:defRPr>
            </a:lvl1pPr>
          </a:lstStyle>
          <a:p>
            <a:r>
              <a:rPr lang="en-US"/>
              <a:t>Picture here. Place photo credit </a:t>
            </a:r>
            <a:br>
              <a:rPr lang="en-US"/>
            </a:br>
            <a:r>
              <a:rPr lang="en-US"/>
              <a:t>on top of picture.</a:t>
            </a:r>
            <a:br>
              <a:rPr lang="en-US"/>
            </a:br>
            <a:br>
              <a:rPr lang="en-US"/>
            </a:br>
            <a:br>
              <a:rPr lang="en-US"/>
            </a:br>
            <a:br>
              <a:rPr lang="en-US"/>
            </a:br>
            <a:br>
              <a:rPr lang="en-US"/>
            </a:br>
            <a:endParaRPr lang="en-US"/>
          </a:p>
        </p:txBody>
      </p:sp>
      <p:sp>
        <p:nvSpPr>
          <p:cNvPr id="2" name="Title 1"/>
          <p:cNvSpPr>
            <a:spLocks noGrp="1"/>
          </p:cNvSpPr>
          <p:nvPr>
            <p:ph type="ctrTitle"/>
          </p:nvPr>
        </p:nvSpPr>
        <p:spPr>
          <a:xfrm>
            <a:off x="6467570" y="250827"/>
            <a:ext cx="5354446" cy="1743075"/>
          </a:xfrm>
        </p:spPr>
        <p:txBody>
          <a:bodyPr>
            <a:noAutofit/>
          </a:bodyPr>
          <a:lstStyle>
            <a:lvl1pPr>
              <a:lnSpc>
                <a:spcPct val="100000"/>
              </a:lnSpc>
              <a:defRPr sz="3599"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6467571" y="2243640"/>
            <a:ext cx="5354446" cy="1007560"/>
          </a:xfrm>
        </p:spPr>
        <p:txBody>
          <a:bodyPr>
            <a:noAutofit/>
          </a:bodyPr>
          <a:lstStyle>
            <a:lvl1pPr marL="0" indent="0" algn="l">
              <a:spcAft>
                <a:spcPts val="0"/>
              </a:spcAft>
              <a:buNone/>
              <a:defRPr sz="19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026364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5_Divider 1">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318" y="6440588"/>
            <a:ext cx="1654130" cy="317013"/>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Edit presentation title on Slide Master using Insert &gt; Header &amp; Footer</a:t>
            </a:r>
          </a:p>
        </p:txBody>
      </p:sp>
      <p:sp>
        <p:nvSpPr>
          <p:cNvPr id="2" name="Title 1"/>
          <p:cNvSpPr>
            <a:spLocks noGrp="1"/>
          </p:cNvSpPr>
          <p:nvPr>
            <p:ph type="title"/>
          </p:nvPr>
        </p:nvSpPr>
        <p:spPr>
          <a:xfrm>
            <a:off x="369984" y="1833348"/>
            <a:ext cx="10296031" cy="1692275"/>
          </a:xfrm>
        </p:spPr>
        <p:txBody>
          <a:bodyPr anchor="t">
            <a:noAutofit/>
          </a:bodyPr>
          <a:lstStyle>
            <a:lvl1pPr algn="l">
              <a:defRPr sz="3599" b="0" i="0" cap="none">
                <a:solidFill>
                  <a:schemeClr val="tx1"/>
                </a:solidFill>
              </a:defRPr>
            </a:lvl1pPr>
          </a:lstStyle>
          <a:p>
            <a:r>
              <a:rPr lang="en-US"/>
              <a:t>Click to edit Master title style</a:t>
            </a:r>
          </a:p>
        </p:txBody>
      </p:sp>
    </p:spTree>
    <p:extLst>
      <p:ext uri="{BB962C8B-B14F-4D97-AF65-F5344CB8AC3E}">
        <p14:creationId xmlns:p14="http://schemas.microsoft.com/office/powerpoint/2010/main" val="11494357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3">
          <p15:clr>
            <a:srgbClr val="C35EA4"/>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5_Divider 1a Ink-Saving">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Edit presentation title on Slide Master using Insert &gt; Header &amp; Footer</a:t>
            </a:r>
          </a:p>
        </p:txBody>
      </p:sp>
      <p:sp>
        <p:nvSpPr>
          <p:cNvPr id="2" name="Title 1"/>
          <p:cNvSpPr>
            <a:spLocks noGrp="1"/>
          </p:cNvSpPr>
          <p:nvPr>
            <p:ph type="title"/>
          </p:nvPr>
        </p:nvSpPr>
        <p:spPr>
          <a:xfrm>
            <a:off x="371574" y="1828803"/>
            <a:ext cx="10296031" cy="1692275"/>
          </a:xfrm>
        </p:spPr>
        <p:txBody>
          <a:bodyPr anchor="t">
            <a:noAutofit/>
          </a:bodyPr>
          <a:lstStyle>
            <a:lvl1pPr algn="l">
              <a:defRPr sz="3599" b="0" i="0" cap="none">
                <a:solidFill>
                  <a:schemeClr val="tx2"/>
                </a:solidFill>
              </a:defRPr>
            </a:lvl1pPr>
          </a:lstStyle>
          <a:p>
            <a:r>
              <a:rPr lang="en-US"/>
              <a:t>Click to edit Master title style</a:t>
            </a:r>
          </a:p>
        </p:txBody>
      </p:sp>
    </p:spTree>
    <p:extLst>
      <p:ext uri="{BB962C8B-B14F-4D97-AF65-F5344CB8AC3E}">
        <p14:creationId xmlns:p14="http://schemas.microsoft.com/office/powerpoint/2010/main" val="23677251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1">
          <p15:clr>
            <a:srgbClr val="C35EA4"/>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5_Divider 2">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1318" y="6440588"/>
            <a:ext cx="1654130" cy="317013"/>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Edit presentation title on Slide Master using Insert &gt; Header &amp; Footer</a:t>
            </a:r>
          </a:p>
        </p:txBody>
      </p:sp>
      <p:sp>
        <p:nvSpPr>
          <p:cNvPr id="2" name="Title 1"/>
          <p:cNvSpPr>
            <a:spLocks noGrp="1"/>
          </p:cNvSpPr>
          <p:nvPr>
            <p:ph type="title"/>
          </p:nvPr>
        </p:nvSpPr>
        <p:spPr>
          <a:xfrm>
            <a:off x="371574" y="1829104"/>
            <a:ext cx="10296031" cy="1692275"/>
          </a:xfrm>
        </p:spPr>
        <p:txBody>
          <a:bodyPr anchor="t">
            <a:noAutofit/>
          </a:bodyPr>
          <a:lstStyle>
            <a:lvl1pPr algn="l">
              <a:defRPr sz="3599" b="0" i="0" cap="none">
                <a:solidFill>
                  <a:schemeClr val="tx1"/>
                </a:solidFill>
              </a:defRPr>
            </a:lvl1pPr>
          </a:lstStyle>
          <a:p>
            <a:r>
              <a:rPr lang="en-US"/>
              <a:t>Click to edit Master title style</a:t>
            </a:r>
          </a:p>
        </p:txBody>
      </p:sp>
    </p:spTree>
    <p:extLst>
      <p:ext uri="{BB962C8B-B14F-4D97-AF65-F5344CB8AC3E}">
        <p14:creationId xmlns:p14="http://schemas.microsoft.com/office/powerpoint/2010/main" val="13575392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1">
          <p15:clr>
            <a:srgbClr val="C35EA4"/>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5_Divider 3">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024399" y="0"/>
            <a:ext cx="10167603" cy="606597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318" y="6440588"/>
            <a:ext cx="1654130" cy="317013"/>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Edit presentation title on Slide Master using Insert &gt; Header &amp; Footer</a:t>
            </a:r>
          </a:p>
        </p:txBody>
      </p:sp>
      <p:sp>
        <p:nvSpPr>
          <p:cNvPr id="2" name="Title 1"/>
          <p:cNvSpPr>
            <a:spLocks noGrp="1"/>
          </p:cNvSpPr>
          <p:nvPr>
            <p:ph type="title"/>
          </p:nvPr>
        </p:nvSpPr>
        <p:spPr>
          <a:xfrm>
            <a:off x="371573" y="1829100"/>
            <a:ext cx="9142816" cy="2286000"/>
          </a:xfrm>
        </p:spPr>
        <p:txBody>
          <a:bodyPr anchor="t">
            <a:noAutofit/>
          </a:bodyPr>
          <a:lstStyle>
            <a:lvl1pPr algn="l">
              <a:defRPr sz="3599" b="0" i="0" cap="none">
                <a:solidFill>
                  <a:schemeClr val="tx1"/>
                </a:solidFill>
              </a:defRPr>
            </a:lvl1pPr>
          </a:lstStyle>
          <a:p>
            <a:r>
              <a:rPr lang="en-US"/>
              <a:t>Click to edit Master title style</a:t>
            </a:r>
          </a:p>
        </p:txBody>
      </p:sp>
    </p:spTree>
    <p:extLst>
      <p:ext uri="{BB962C8B-B14F-4D97-AF65-F5344CB8AC3E}">
        <p14:creationId xmlns:p14="http://schemas.microsoft.com/office/powerpoint/2010/main" val="21990276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1">
          <p15:clr>
            <a:srgbClr val="C35EA4"/>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5_Divider 4">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lum bright="5000"/>
          </a:blip>
          <a:stretch>
            <a:fillRect/>
          </a:stretch>
        </p:blipFill>
        <p:spPr>
          <a:xfrm>
            <a:off x="2024399" y="0"/>
            <a:ext cx="10167603" cy="6065978"/>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1318" y="6440588"/>
            <a:ext cx="1654130" cy="317013"/>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Edit presentation title on Slide Master using Insert &gt; Header &amp; Footer</a:t>
            </a:r>
          </a:p>
        </p:txBody>
      </p:sp>
      <p:sp>
        <p:nvSpPr>
          <p:cNvPr id="2" name="Title 1"/>
          <p:cNvSpPr>
            <a:spLocks noGrp="1"/>
          </p:cNvSpPr>
          <p:nvPr>
            <p:ph type="title"/>
          </p:nvPr>
        </p:nvSpPr>
        <p:spPr>
          <a:xfrm>
            <a:off x="371574" y="1829100"/>
            <a:ext cx="9142817" cy="2286000"/>
          </a:xfrm>
        </p:spPr>
        <p:txBody>
          <a:bodyPr anchor="t">
            <a:noAutofit/>
          </a:bodyPr>
          <a:lstStyle>
            <a:lvl1pPr algn="l">
              <a:defRPr sz="3599" b="0" i="0" cap="none">
                <a:solidFill>
                  <a:schemeClr val="tx1"/>
                </a:solidFill>
              </a:defRPr>
            </a:lvl1pPr>
          </a:lstStyle>
          <a:p>
            <a:r>
              <a:rPr lang="en-US"/>
              <a:t>Click to edit Master title style</a:t>
            </a:r>
          </a:p>
        </p:txBody>
      </p:sp>
    </p:spTree>
    <p:extLst>
      <p:ext uri="{BB962C8B-B14F-4D97-AF65-F5344CB8AC3E}">
        <p14:creationId xmlns:p14="http://schemas.microsoft.com/office/powerpoint/2010/main" val="18186435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1">
          <p15:clr>
            <a:srgbClr val="C35EA4"/>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_4-U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a:t>Edit presentation title on Slide Master using Insert &gt; Header &amp; Footer</a:t>
            </a:r>
          </a:p>
        </p:txBody>
      </p:sp>
      <p:cxnSp>
        <p:nvCxnSpPr>
          <p:cNvPr id="8" name="Straight Connector 7"/>
          <p:cNvCxnSpPr/>
          <p:nvPr userDrawn="1"/>
        </p:nvCxnSpPr>
        <p:spPr>
          <a:xfrm>
            <a:off x="6099175" y="1143000"/>
            <a:ext cx="0" cy="50307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71575" y="3646488"/>
            <a:ext cx="11449015"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71573" y="1108660"/>
            <a:ext cx="5483065" cy="2423160"/>
          </a:xfrm>
        </p:spPr>
        <p:txBody>
          <a:bodyPr>
            <a:normAutofit/>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6338953" y="1108660"/>
            <a:ext cx="5483065" cy="2423160"/>
          </a:xfrm>
        </p:spPr>
        <p:txBody>
          <a:bodyPr>
            <a:normAutofit/>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4"/>
          </p:nvPr>
        </p:nvSpPr>
        <p:spPr>
          <a:xfrm>
            <a:off x="371573" y="3841115"/>
            <a:ext cx="5483065" cy="2423160"/>
          </a:xfrm>
        </p:spPr>
        <p:txBody>
          <a:bodyPr>
            <a:normAutofit/>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idx="15"/>
          </p:nvPr>
        </p:nvSpPr>
        <p:spPr>
          <a:xfrm>
            <a:off x="6338953" y="3841115"/>
            <a:ext cx="5483065" cy="2423160"/>
          </a:xfrm>
        </p:spPr>
        <p:txBody>
          <a:bodyPr>
            <a:normAutofit/>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2810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_4-Up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a:t>Edit presentation title on Slide Master using Insert &gt; Header &amp; Footer</a:t>
            </a:r>
          </a:p>
        </p:txBody>
      </p:sp>
      <p:cxnSp>
        <p:nvCxnSpPr>
          <p:cNvPr id="8" name="Straight Connector 7"/>
          <p:cNvCxnSpPr/>
          <p:nvPr userDrawn="1"/>
        </p:nvCxnSpPr>
        <p:spPr>
          <a:xfrm flipH="1">
            <a:off x="6096000" y="1485900"/>
            <a:ext cx="3175" cy="46878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73003" y="3809692"/>
            <a:ext cx="11449015"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1" name="Text Placeholder 7"/>
          <p:cNvSpPr>
            <a:spLocks noGrp="1"/>
          </p:cNvSpPr>
          <p:nvPr>
            <p:ph type="body" sz="quarter" idx="16"/>
          </p:nvPr>
        </p:nvSpPr>
        <p:spPr>
          <a:xfrm>
            <a:off x="371573" y="723900"/>
            <a:ext cx="11450445"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1573" y="1426159"/>
            <a:ext cx="5483065" cy="2249424"/>
          </a:xfrm>
        </p:spPr>
        <p:txBody>
          <a:bodyPr>
            <a:normAutofit/>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6338953" y="1426159"/>
            <a:ext cx="5483065" cy="2249424"/>
          </a:xfrm>
        </p:spPr>
        <p:txBody>
          <a:bodyPr>
            <a:normAutofit/>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7"/>
          </p:nvPr>
        </p:nvSpPr>
        <p:spPr>
          <a:xfrm>
            <a:off x="371573" y="4014990"/>
            <a:ext cx="5483065" cy="2249286"/>
          </a:xfrm>
        </p:spPr>
        <p:txBody>
          <a:bodyPr>
            <a:normAutofit/>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8"/>
          </p:nvPr>
        </p:nvSpPr>
        <p:spPr>
          <a:xfrm>
            <a:off x="6338953" y="4014990"/>
            <a:ext cx="5483065" cy="2249286"/>
          </a:xfrm>
        </p:spPr>
        <p:txBody>
          <a:bodyPr>
            <a:normAutofit/>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3741251"/>
      </p:ext>
    </p:extLst>
  </p:cSld>
  <p:clrMapOvr>
    <a:masterClrMapping/>
  </p:clrMapOvr>
  <p:extLst>
    <p:ext uri="{DCECCB84-F9BA-43D5-87BE-67443E8EF086}">
      <p15:sldGuideLst xmlns:p15="http://schemas.microsoft.com/office/powerpoint/2012/main">
        <p15:guide id="1" orient="horz" pos="924">
          <p15:clr>
            <a:srgbClr val="C35EA4"/>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_3-Col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a:t>Edit presentation title on Slide Master using Insert &gt; Header &amp; Footer</a:t>
            </a:r>
          </a:p>
        </p:txBody>
      </p:sp>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idx="13"/>
          </p:nvPr>
        </p:nvSpPr>
        <p:spPr>
          <a:xfrm>
            <a:off x="371573" y="1108662"/>
            <a:ext cx="3515641" cy="5155615"/>
          </a:xfrm>
        </p:spPr>
        <p:txBody>
          <a:bodyPr>
            <a:normAutofit/>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4338975" y="1108662"/>
            <a:ext cx="3515641" cy="5155615"/>
          </a:xfrm>
        </p:spPr>
        <p:txBody>
          <a:bodyPr>
            <a:normAutofit/>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4"/>
          </p:nvPr>
        </p:nvSpPr>
        <p:spPr>
          <a:xfrm>
            <a:off x="8306377" y="1108662"/>
            <a:ext cx="3515641" cy="5155615"/>
          </a:xfrm>
        </p:spPr>
        <p:txBody>
          <a:bodyPr>
            <a:normAutofit/>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1900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headline - 3 column - no eyebrow">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DBCA8BF6-1868-8B73-894C-B7DD29B1ABD8}"/>
              </a:ext>
            </a:extLst>
          </p:cNvPr>
          <p:cNvSpPr>
            <a:spLocks noGrp="1"/>
          </p:cNvSpPr>
          <p:nvPr>
            <p:ph type="title" hasCustomPrompt="1"/>
          </p:nvPr>
        </p:nvSpPr>
        <p:spPr>
          <a:xfrm>
            <a:off x="533615" y="831684"/>
            <a:ext cx="11150600" cy="470898"/>
          </a:xfrm>
        </p:spPr>
        <p:txBody>
          <a:bodyPr wrap="square">
            <a:spAutoFit/>
          </a:bodyPr>
          <a:lstStyle>
            <a:lvl1pPr>
              <a:defRPr sz="3399" spc="-50" baseline="0"/>
            </a:lvl1pPr>
          </a:lstStyle>
          <a:p>
            <a:r>
              <a:rPr lang="en-US" noProof="0"/>
              <a:t>Large headline example</a:t>
            </a:r>
          </a:p>
        </p:txBody>
      </p:sp>
      <p:sp>
        <p:nvSpPr>
          <p:cNvPr id="14" name="Text Placeholder 6">
            <a:extLst>
              <a:ext uri="{FF2B5EF4-FFF2-40B4-BE49-F238E27FC236}">
                <a16:creationId xmlns:a16="http://schemas.microsoft.com/office/drawing/2014/main" id="{D7F0FD64-6BF9-AB12-B0BB-2358D31AD296}"/>
              </a:ext>
            </a:extLst>
          </p:cNvPr>
          <p:cNvSpPr>
            <a:spLocks noGrp="1"/>
          </p:cNvSpPr>
          <p:nvPr>
            <p:ph type="body" sz="quarter" idx="32" hasCustomPrompt="1"/>
          </p:nvPr>
        </p:nvSpPr>
        <p:spPr>
          <a:xfrm>
            <a:off x="531814" y="1392238"/>
            <a:ext cx="11196637" cy="436562"/>
          </a:xfrm>
          <a:prstGeom prst="rect">
            <a:avLst/>
          </a:prstGeom>
        </p:spPr>
        <p:txBody>
          <a:bodyPr/>
          <a:lstStyle>
            <a:lvl1pPr>
              <a:defRPr sz="1999" b="1" i="0"/>
            </a:lvl1pPr>
          </a:lstStyle>
          <a:p>
            <a:pPr lvl="0"/>
            <a:r>
              <a:rPr lang="en-US"/>
              <a:t>Subhead here</a:t>
            </a:r>
          </a:p>
        </p:txBody>
      </p:sp>
      <p:sp>
        <p:nvSpPr>
          <p:cNvPr id="12" name="Text Placeholder 2">
            <a:extLst>
              <a:ext uri="{FF2B5EF4-FFF2-40B4-BE49-F238E27FC236}">
                <a16:creationId xmlns:a16="http://schemas.microsoft.com/office/drawing/2014/main" id="{8B0E5B96-AF16-7696-85CF-CA3740E55C1F}"/>
              </a:ext>
            </a:extLst>
          </p:cNvPr>
          <p:cNvSpPr>
            <a:spLocks noGrp="1"/>
          </p:cNvSpPr>
          <p:nvPr>
            <p:ph type="body" sz="quarter" idx="31" hasCustomPrompt="1"/>
          </p:nvPr>
        </p:nvSpPr>
        <p:spPr>
          <a:xfrm>
            <a:off x="531813" y="2161690"/>
            <a:ext cx="3965575" cy="3696383"/>
          </a:xfrm>
          <a:prstGeom prst="rect">
            <a:avLst/>
          </a:prstGeom>
        </p:spPr>
        <p:txBody>
          <a:bodyPr>
            <a:noAutofit/>
          </a:bodyPr>
          <a:lstStyle>
            <a:lvl1pPr marL="0" marR="0" indent="0" algn="l" defTabSz="914126" rtl="0" eaLnBrk="1" fontAlgn="auto" latinLnBrk="0" hangingPunct="1">
              <a:lnSpc>
                <a:spcPct val="130000"/>
              </a:lnSpc>
              <a:spcBef>
                <a:spcPts val="1200"/>
              </a:spcBef>
              <a:spcAft>
                <a:spcPts val="0"/>
              </a:spcAft>
              <a:buClrTx/>
              <a:buSzTx/>
              <a:buFont typeface="Arial" panose="020B0604020202020204" pitchFamily="34" charset="0"/>
              <a:buNone/>
              <a:tabLst/>
              <a:defRPr sz="1400" baseline="0">
                <a:latin typeface="Arial" panose="020B0604020202020204" pitchFamily="34" charset="0"/>
              </a:defRPr>
            </a:lvl1pPr>
          </a:lstStyle>
          <a:p>
            <a:pPr marL="0" marR="0" lvl="0" indent="0" algn="l" defTabSz="914126" rtl="0" eaLnBrk="1" fontAlgn="auto" latinLnBrk="0" hangingPunct="1">
              <a:lnSpc>
                <a:spcPct val="130000"/>
              </a:lnSpc>
              <a:spcBef>
                <a:spcPts val="12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rPr>
              <a:t>Intro paragraph style – use this for your opening statement.</a:t>
            </a:r>
          </a:p>
        </p:txBody>
      </p:sp>
      <p:sp>
        <p:nvSpPr>
          <p:cNvPr id="8" name="Text Placeholder 19">
            <a:extLst>
              <a:ext uri="{FF2B5EF4-FFF2-40B4-BE49-F238E27FC236}">
                <a16:creationId xmlns:a16="http://schemas.microsoft.com/office/drawing/2014/main" id="{DBDBB463-6B68-AE39-7622-4DA8CA49000C}"/>
              </a:ext>
            </a:extLst>
          </p:cNvPr>
          <p:cNvSpPr>
            <a:spLocks noGrp="1"/>
          </p:cNvSpPr>
          <p:nvPr>
            <p:ph type="body" sz="quarter" idx="29"/>
          </p:nvPr>
        </p:nvSpPr>
        <p:spPr>
          <a:xfrm>
            <a:off x="4837315" y="2158409"/>
            <a:ext cx="3236913" cy="364907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9">
            <a:extLst>
              <a:ext uri="{FF2B5EF4-FFF2-40B4-BE49-F238E27FC236}">
                <a16:creationId xmlns:a16="http://schemas.microsoft.com/office/drawing/2014/main" id="{E7368CE2-2996-E68E-983A-0404F6208009}"/>
              </a:ext>
            </a:extLst>
          </p:cNvPr>
          <p:cNvSpPr>
            <a:spLocks noGrp="1"/>
          </p:cNvSpPr>
          <p:nvPr>
            <p:ph type="body" sz="quarter" idx="30"/>
          </p:nvPr>
        </p:nvSpPr>
        <p:spPr>
          <a:xfrm>
            <a:off x="8414153" y="2158409"/>
            <a:ext cx="3236913" cy="3649078"/>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
            <a:extLst>
              <a:ext uri="{FF2B5EF4-FFF2-40B4-BE49-F238E27FC236}">
                <a16:creationId xmlns:a16="http://schemas.microsoft.com/office/drawing/2014/main" id="{4DC1BE4C-A44F-B8B4-E0C8-6B9CF75F728C}"/>
              </a:ext>
              <a:ext uri="{C183D7F6-B498-43B3-948B-1728B52AA6E4}">
                <adec:decorative xmlns:adec="http://schemas.microsoft.com/office/drawing/2017/decorative" val="1"/>
              </a:ext>
            </a:extLst>
          </p:cNvPr>
          <p:cNvSpPr>
            <a:spLocks noGrp="1"/>
          </p:cNvSpPr>
          <p:nvPr>
            <p:ph type="sldNum" sz="quarter" idx="10"/>
          </p:nvPr>
        </p:nvSpPr>
        <p:spPr>
          <a:xfrm>
            <a:off x="250825" y="6552000"/>
            <a:ext cx="275784" cy="164232"/>
          </a:xfrm>
        </p:spPr>
        <p:txBody>
          <a:bodyPr/>
          <a:lstStyle/>
          <a:p>
            <a:fld id="{D857FD92-F09D-C344-8719-B7304083D6F0}" type="slidenum">
              <a:rPr lang="en-US" noProof="0" smtClean="0"/>
              <a:pPr/>
              <a:t>‹#›</a:t>
            </a:fld>
            <a:endParaRPr lang="en-US" noProof="0"/>
          </a:p>
        </p:txBody>
      </p:sp>
      <p:sp>
        <p:nvSpPr>
          <p:cNvPr id="10" name="Footer Placeholder 2">
            <a:extLst>
              <a:ext uri="{FF2B5EF4-FFF2-40B4-BE49-F238E27FC236}">
                <a16:creationId xmlns:a16="http://schemas.microsoft.com/office/drawing/2014/main" id="{78C4DAE2-994B-541B-B860-3849D534B0F3}"/>
              </a:ext>
              <a:ext uri="{C183D7F6-B498-43B3-948B-1728B52AA6E4}">
                <adec:decorative xmlns:adec="http://schemas.microsoft.com/office/drawing/2017/decorative" val="1"/>
              </a:ext>
            </a:extLst>
          </p:cNvPr>
          <p:cNvSpPr>
            <a:spLocks noGrp="1"/>
          </p:cNvSpPr>
          <p:nvPr>
            <p:ph type="ftr" sz="quarter" idx="15"/>
          </p:nvPr>
        </p:nvSpPr>
        <p:spPr>
          <a:xfrm>
            <a:off x="526609" y="6534000"/>
            <a:ext cx="4114800" cy="170582"/>
          </a:xfrm>
        </p:spPr>
        <p:txBody>
          <a:bodyPr/>
          <a:lstStyle/>
          <a:p>
            <a:endParaRPr lang="en-US" noProof="0"/>
          </a:p>
        </p:txBody>
      </p:sp>
    </p:spTree>
    <p:extLst>
      <p:ext uri="{BB962C8B-B14F-4D97-AF65-F5344CB8AC3E}">
        <p14:creationId xmlns:p14="http://schemas.microsoft.com/office/powerpoint/2010/main" val="29688847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_3-Col Intr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a:p>
        </p:txBody>
      </p:sp>
      <p:sp>
        <p:nvSpPr>
          <p:cNvPr id="5" name="Footer Placeholder 4"/>
          <p:cNvSpPr>
            <a:spLocks noGrp="1"/>
          </p:cNvSpPr>
          <p:nvPr>
            <p:ph type="ftr" sz="quarter" idx="11"/>
          </p:nvPr>
        </p:nvSpPr>
        <p:spPr/>
        <p:txBody>
          <a:bodyPr/>
          <a:lstStyle/>
          <a:p>
            <a:r>
              <a:rPr lang="en-US"/>
              <a:t>Edit presentation title on Slide Master using Insert &gt; Header &amp; Footer</a:t>
            </a:r>
          </a:p>
        </p:txBody>
      </p:sp>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373162" y="1054851"/>
            <a:ext cx="11448856" cy="91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371573" y="2109329"/>
            <a:ext cx="3515641" cy="4154947"/>
          </a:xfrm>
        </p:spPr>
        <p:txBody>
          <a:bodyPr>
            <a:normAutofit/>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4338975" y="2109329"/>
            <a:ext cx="3515641" cy="4154947"/>
          </a:xfrm>
        </p:spPr>
        <p:txBody>
          <a:bodyPr>
            <a:normAutofit/>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4"/>
          </p:nvPr>
        </p:nvSpPr>
        <p:spPr>
          <a:xfrm>
            <a:off x="8306377" y="2109329"/>
            <a:ext cx="3515641" cy="4154947"/>
          </a:xfrm>
        </p:spPr>
        <p:txBody>
          <a:bodyPr>
            <a:normAutofit/>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32736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pic>
        <p:nvPicPr>
          <p:cNvPr id="5" name="Picture 2" descr="W:\Creative_Services_Jobs\L-386152_LLF_MLF\Art\DividerOPtions\800x600 secondary graphic-01.jpg"/>
          <p:cNvPicPr>
            <a:picLocks noChangeAspect="1" noChangeArrowheads="1"/>
          </p:cNvPicPr>
          <p:nvPr userDrawn="1"/>
        </p:nvPicPr>
        <p:blipFill>
          <a:blip r:embed="rId2" cstate="print"/>
          <a:srcRect/>
          <a:stretch>
            <a:fillRect/>
          </a:stretch>
        </p:blipFill>
        <p:spPr bwMode="auto">
          <a:xfrm>
            <a:off x="-18286" y="-38249"/>
            <a:ext cx="12228578" cy="6934499"/>
          </a:xfrm>
          <a:prstGeom prst="rect">
            <a:avLst/>
          </a:prstGeom>
          <a:noFill/>
        </p:spPr>
      </p:pic>
      <p:sp>
        <p:nvSpPr>
          <p:cNvPr id="10" name="Title 11"/>
          <p:cNvSpPr>
            <a:spLocks noGrp="1"/>
          </p:cNvSpPr>
          <p:nvPr>
            <p:ph type="title" hasCustomPrompt="1"/>
          </p:nvPr>
        </p:nvSpPr>
        <p:spPr>
          <a:xfrm>
            <a:off x="803003" y="799215"/>
            <a:ext cx="5888736" cy="3030278"/>
          </a:xfrm>
          <a:noFill/>
          <a:ln w="9525">
            <a:noFill/>
            <a:miter lim="800000"/>
            <a:headEnd/>
            <a:tailEnd/>
          </a:ln>
        </p:spPr>
        <p:txBody>
          <a:bodyPr vert="horz" wrap="square" lIns="0" tIns="0" rIns="0" bIns="0" numCol="1" anchor="ctr" anchorCtr="0" compatLnSpc="1">
            <a:prstTxWarp prst="textNoShape">
              <a:avLst/>
            </a:prstTxWarp>
            <a:noAutofit/>
          </a:bodyPr>
          <a:lstStyle>
            <a:lvl1pPr marL="0" marR="0" indent="0" defTabSz="914126" rtl="0" eaLnBrk="0" fontAlgn="base" latinLnBrk="0" hangingPunct="0">
              <a:lnSpc>
                <a:spcPct val="80000"/>
              </a:lnSpc>
              <a:spcBef>
                <a:spcPct val="0"/>
              </a:spcBef>
              <a:spcAft>
                <a:spcPct val="0"/>
              </a:spcAft>
              <a:tabLst/>
              <a:defRPr kumimoji="0" lang="en-US" sz="4799" b="0" i="0" u="none" strike="noStrike" kern="0" cap="none" spc="0" normalizeH="0" baseline="0" noProof="0" dirty="0">
                <a:ln>
                  <a:noFill/>
                </a:ln>
                <a:solidFill>
                  <a:schemeClr val="bg1"/>
                </a:solidFill>
                <a:effectLst/>
                <a:uLnTx/>
                <a:uFillTx/>
                <a:latin typeface="+mn-lt"/>
                <a:ea typeface="+mn-ea"/>
                <a:cs typeface="+mn-cs"/>
              </a:defRPr>
            </a:lvl1pPr>
          </a:lstStyle>
          <a:p>
            <a:pPr marL="0" marR="0" lvl="0" indent="0" algn="l" defTabSz="914126" rtl="0" eaLnBrk="0" fontAlgn="base" latinLnBrk="0" hangingPunct="0">
              <a:lnSpc>
                <a:spcPct val="80000"/>
              </a:lnSpc>
              <a:spcBef>
                <a:spcPct val="0"/>
              </a:spcBef>
              <a:spcAft>
                <a:spcPct val="0"/>
              </a:spcAft>
              <a:buClr>
                <a:schemeClr val="tx2"/>
              </a:buClr>
              <a:buSzTx/>
              <a:buFontTx/>
              <a:buNone/>
              <a:tabLst/>
              <a:defRPr/>
            </a:pPr>
            <a:r>
              <a:rPr kumimoji="0" lang="en-US" sz="4799" b="0" i="0" u="none" strike="noStrike" kern="0" cap="none" spc="0" normalizeH="0" baseline="0" noProof="0">
                <a:ln>
                  <a:noFill/>
                </a:ln>
                <a:solidFill>
                  <a:schemeClr val="tx2"/>
                </a:solidFill>
                <a:effectLst/>
                <a:uLnTx/>
                <a:uFillTx/>
                <a:latin typeface="+mn-lt"/>
                <a:ea typeface="+mn-ea"/>
                <a:cs typeface="+mn-cs"/>
              </a:rPr>
              <a:t>CLICK TO EDIT MASTER TITLE</a:t>
            </a:r>
            <a:endParaRPr kumimoji="0" lang="en-US" sz="3599" b="0" i="0" u="none" strike="noStrike" kern="0" cap="none" spc="0" normalizeH="0" baseline="0" noProof="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570740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with photo">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DBB1D1F-C94E-1323-9672-2B7ED7F429AA}"/>
              </a:ext>
            </a:extLst>
          </p:cNvPr>
          <p:cNvSpPr>
            <a:spLocks noGrp="1"/>
          </p:cNvSpPr>
          <p:nvPr>
            <p:ph type="body" sz="quarter" idx="11" hasCustomPrompt="1"/>
          </p:nvPr>
        </p:nvSpPr>
        <p:spPr>
          <a:xfrm>
            <a:off x="520700" y="396002"/>
            <a:ext cx="5683250"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7" name="Title 5">
            <a:extLst>
              <a:ext uri="{FF2B5EF4-FFF2-40B4-BE49-F238E27FC236}">
                <a16:creationId xmlns:a16="http://schemas.microsoft.com/office/drawing/2014/main" id="{55DF1C5B-BC12-B03D-5B13-601411EE4714}"/>
              </a:ext>
            </a:extLst>
          </p:cNvPr>
          <p:cNvSpPr>
            <a:spLocks noGrp="1"/>
          </p:cNvSpPr>
          <p:nvPr>
            <p:ph type="title" hasCustomPrompt="1"/>
          </p:nvPr>
        </p:nvSpPr>
        <p:spPr>
          <a:xfrm>
            <a:off x="520700" y="900001"/>
            <a:ext cx="5470525" cy="941796"/>
          </a:xfrm>
        </p:spPr>
        <p:txBody>
          <a:bodyPr wrap="square">
            <a:spAutoFit/>
          </a:bodyPr>
          <a:lstStyle>
            <a:lvl1pPr>
              <a:defRPr sz="3399" spc="-50" baseline="0"/>
            </a:lvl1pPr>
          </a:lstStyle>
          <a:p>
            <a:r>
              <a:rPr lang="en-US" noProof="0"/>
              <a:t>Large headline example</a:t>
            </a:r>
          </a:p>
        </p:txBody>
      </p:sp>
      <p:sp>
        <p:nvSpPr>
          <p:cNvPr id="15" name="Text Placeholder 14">
            <a:extLst>
              <a:ext uri="{FF2B5EF4-FFF2-40B4-BE49-F238E27FC236}">
                <a16:creationId xmlns:a16="http://schemas.microsoft.com/office/drawing/2014/main" id="{8DC2C25E-CA2A-0599-E09A-1642956983E9}"/>
              </a:ext>
            </a:extLst>
          </p:cNvPr>
          <p:cNvSpPr>
            <a:spLocks noGrp="1"/>
          </p:cNvSpPr>
          <p:nvPr>
            <p:ph type="body" sz="quarter" idx="16"/>
          </p:nvPr>
        </p:nvSpPr>
        <p:spPr>
          <a:xfrm>
            <a:off x="515939" y="2181227"/>
            <a:ext cx="5475287" cy="3973513"/>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BA41F100-D98D-85E7-46DE-19DD99581C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937376" y="900003"/>
            <a:ext cx="5003800" cy="5024759"/>
          </a:xfrm>
          <a:prstGeom prst="rect">
            <a:avLst/>
          </a:prstGeom>
        </p:spPr>
      </p:pic>
      <p:sp>
        <p:nvSpPr>
          <p:cNvPr id="12" name="Text Placeholder 5">
            <a:extLst>
              <a:ext uri="{FF2B5EF4-FFF2-40B4-BE49-F238E27FC236}">
                <a16:creationId xmlns:a16="http://schemas.microsoft.com/office/drawing/2014/main" id="{BF25451C-3C0D-D90B-78C2-CF99F58F2FFC}"/>
              </a:ext>
              <a:ext uri="{C183D7F6-B498-43B3-948B-1728B52AA6E4}">
                <adec:decorative xmlns:adec="http://schemas.microsoft.com/office/drawing/2017/decorative" val="1"/>
              </a:ext>
            </a:extLst>
          </p:cNvPr>
          <p:cNvSpPr>
            <a:spLocks noGrp="1"/>
          </p:cNvSpPr>
          <p:nvPr>
            <p:ph type="body" sz="quarter" idx="15" hasCustomPrompt="1"/>
          </p:nvPr>
        </p:nvSpPr>
        <p:spPr>
          <a:xfrm>
            <a:off x="9309101" y="644401"/>
            <a:ext cx="2628900" cy="255600"/>
          </a:xfrm>
          <a:prstGeom prst="rect">
            <a:avLst/>
          </a:prstGeom>
        </p:spPr>
        <p:txBody>
          <a:bodyPr lIns="0" tIns="0" rIns="0" bIns="72000" anchor="b" anchorCtr="0"/>
          <a:lstStyle>
            <a:lvl1pPr marL="0" indent="0" algn="r">
              <a:lnSpc>
                <a:spcPct val="100000"/>
              </a:lnSpc>
              <a:buNone/>
              <a:defRPr sz="600">
                <a:solidFill>
                  <a:schemeClr val="tx1"/>
                </a:solidFill>
              </a:defRPr>
            </a:lvl1pPr>
            <a:lvl2pPr marL="457063" indent="0" algn="r">
              <a:buNone/>
              <a:defRPr sz="1200">
                <a:solidFill>
                  <a:schemeClr val="bg1"/>
                </a:solidFill>
              </a:defRPr>
            </a:lvl2pPr>
            <a:lvl3pPr marL="914126" indent="0" algn="r">
              <a:buNone/>
              <a:defRPr sz="1200">
                <a:solidFill>
                  <a:schemeClr val="bg1"/>
                </a:solidFill>
              </a:defRPr>
            </a:lvl3pPr>
            <a:lvl4pPr marL="1371189" indent="0" algn="r">
              <a:buNone/>
              <a:defRPr sz="1200">
                <a:solidFill>
                  <a:schemeClr val="bg1"/>
                </a:solidFill>
              </a:defRPr>
            </a:lvl4pPr>
            <a:lvl5pPr marL="1828251" indent="0" algn="r">
              <a:buNone/>
              <a:defRPr sz="1200">
                <a:solidFill>
                  <a:schemeClr val="bg1"/>
                </a:solidFill>
              </a:defRPr>
            </a:lvl5pPr>
          </a:lstStyle>
          <a:p>
            <a:pPr lvl="0"/>
            <a:r>
              <a:rPr lang="en-US" noProof="0"/>
              <a:t>PHOTO CREDIT HERE</a:t>
            </a:r>
          </a:p>
        </p:txBody>
      </p:sp>
      <p:sp>
        <p:nvSpPr>
          <p:cNvPr id="11" name="Slide Number Placeholder 1">
            <a:extLst>
              <a:ext uri="{FF2B5EF4-FFF2-40B4-BE49-F238E27FC236}">
                <a16:creationId xmlns:a16="http://schemas.microsoft.com/office/drawing/2014/main" id="{C425CD37-852A-7039-B5EB-523AB2E7C871}"/>
              </a:ext>
              <a:ext uri="{C183D7F6-B498-43B3-948B-1728B52AA6E4}">
                <adec:decorative xmlns:adec="http://schemas.microsoft.com/office/drawing/2017/decorative" val="1"/>
              </a:ext>
            </a:extLst>
          </p:cNvPr>
          <p:cNvSpPr>
            <a:spLocks noGrp="1"/>
          </p:cNvSpPr>
          <p:nvPr>
            <p:ph type="sldNum" sz="quarter" idx="10"/>
          </p:nvPr>
        </p:nvSpPr>
        <p:spPr>
          <a:xfrm>
            <a:off x="250825" y="6552000"/>
            <a:ext cx="275784" cy="164232"/>
          </a:xfrm>
        </p:spPr>
        <p:txBody>
          <a:bodyPr/>
          <a:lstStyle/>
          <a:p>
            <a:fld id="{D857FD92-F09D-C344-8719-B7304083D6F0}" type="slidenum">
              <a:rPr lang="en-US" noProof="0" smtClean="0"/>
              <a:pPr/>
              <a:t>‹#›</a:t>
            </a:fld>
            <a:endParaRPr lang="en-US" noProof="0"/>
          </a:p>
        </p:txBody>
      </p:sp>
      <p:sp>
        <p:nvSpPr>
          <p:cNvPr id="10" name="Footer Placeholder 2">
            <a:extLst>
              <a:ext uri="{FF2B5EF4-FFF2-40B4-BE49-F238E27FC236}">
                <a16:creationId xmlns:a16="http://schemas.microsoft.com/office/drawing/2014/main" id="{F470DA41-AB5A-C3E8-F1B3-3682AD0A7523}"/>
              </a:ext>
              <a:ext uri="{C183D7F6-B498-43B3-948B-1728B52AA6E4}">
                <adec:decorative xmlns:adec="http://schemas.microsoft.com/office/drawing/2017/decorative" val="1"/>
              </a:ext>
            </a:extLst>
          </p:cNvPr>
          <p:cNvSpPr>
            <a:spLocks noGrp="1"/>
          </p:cNvSpPr>
          <p:nvPr>
            <p:ph type="ftr" sz="quarter" idx="14"/>
          </p:nvPr>
        </p:nvSpPr>
        <p:spPr>
          <a:xfrm>
            <a:off x="526609" y="6534000"/>
            <a:ext cx="4114800" cy="170582"/>
          </a:xfrm>
        </p:spPr>
        <p:txBody>
          <a:bodyPr/>
          <a:lstStyle/>
          <a:p>
            <a:endParaRPr lang="en-US" noProof="0"/>
          </a:p>
        </p:txBody>
      </p:sp>
    </p:spTree>
    <p:extLst>
      <p:ext uri="{BB962C8B-B14F-4D97-AF65-F5344CB8AC3E}">
        <p14:creationId xmlns:p14="http://schemas.microsoft.com/office/powerpoint/2010/main" val="2498232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with photo placeholder">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2B8512B1-8E8F-CDE2-3622-3D0E7D0B971E}"/>
              </a:ext>
            </a:extLst>
          </p:cNvPr>
          <p:cNvSpPr>
            <a:spLocks noGrp="1"/>
          </p:cNvSpPr>
          <p:nvPr>
            <p:ph type="body" sz="quarter" idx="11" hasCustomPrompt="1"/>
          </p:nvPr>
        </p:nvSpPr>
        <p:spPr>
          <a:xfrm>
            <a:off x="520700" y="396002"/>
            <a:ext cx="5683250"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7" name="Title 5">
            <a:extLst>
              <a:ext uri="{FF2B5EF4-FFF2-40B4-BE49-F238E27FC236}">
                <a16:creationId xmlns:a16="http://schemas.microsoft.com/office/drawing/2014/main" id="{9F899CA4-B463-DEA8-2479-AA37928F46F8}"/>
              </a:ext>
            </a:extLst>
          </p:cNvPr>
          <p:cNvSpPr>
            <a:spLocks noGrp="1"/>
          </p:cNvSpPr>
          <p:nvPr>
            <p:ph type="title" hasCustomPrompt="1"/>
          </p:nvPr>
        </p:nvSpPr>
        <p:spPr>
          <a:xfrm>
            <a:off x="520700" y="900001"/>
            <a:ext cx="5470525" cy="941796"/>
          </a:xfrm>
        </p:spPr>
        <p:txBody>
          <a:bodyPr wrap="square">
            <a:spAutoFit/>
          </a:bodyPr>
          <a:lstStyle>
            <a:lvl1pPr>
              <a:defRPr sz="3399" spc="-50" baseline="0"/>
            </a:lvl1pPr>
          </a:lstStyle>
          <a:p>
            <a:r>
              <a:rPr lang="en-US" noProof="0"/>
              <a:t>Large headline example</a:t>
            </a:r>
          </a:p>
        </p:txBody>
      </p:sp>
      <p:sp>
        <p:nvSpPr>
          <p:cNvPr id="17" name="Text Placeholder 16">
            <a:extLst>
              <a:ext uri="{FF2B5EF4-FFF2-40B4-BE49-F238E27FC236}">
                <a16:creationId xmlns:a16="http://schemas.microsoft.com/office/drawing/2014/main" id="{AAC97E37-F96E-AA09-6F53-214495F4E9B3}"/>
              </a:ext>
            </a:extLst>
          </p:cNvPr>
          <p:cNvSpPr>
            <a:spLocks noGrp="1"/>
          </p:cNvSpPr>
          <p:nvPr>
            <p:ph type="body" sz="quarter" idx="25"/>
          </p:nvPr>
        </p:nvSpPr>
        <p:spPr>
          <a:xfrm>
            <a:off x="515939" y="2172852"/>
            <a:ext cx="5475287" cy="3798887"/>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3">
            <a:extLst>
              <a:ext uri="{FF2B5EF4-FFF2-40B4-BE49-F238E27FC236}">
                <a16:creationId xmlns:a16="http://schemas.microsoft.com/office/drawing/2014/main" id="{A9C184DC-7264-D3DC-D677-18E6E3854636}"/>
              </a:ext>
              <a:ext uri="{C183D7F6-B498-43B3-948B-1728B52AA6E4}">
                <adec:decorative xmlns:adec="http://schemas.microsoft.com/office/drawing/2017/decorative" val="1"/>
              </a:ext>
            </a:extLst>
          </p:cNvPr>
          <p:cNvSpPr>
            <a:spLocks noGrp="1"/>
          </p:cNvSpPr>
          <p:nvPr>
            <p:ph type="pic" sz="quarter" idx="24" hasCustomPrompt="1"/>
          </p:nvPr>
        </p:nvSpPr>
        <p:spPr>
          <a:xfrm>
            <a:off x="6910388" y="900001"/>
            <a:ext cx="5027612" cy="5008562"/>
          </a:xfrm>
          <a:prstGeom prst="rect">
            <a:avLst/>
          </a:prstGeom>
          <a:solidFill>
            <a:schemeClr val="bg2"/>
          </a:solidFill>
        </p:spPr>
        <p:txBody>
          <a:bodyPr anchor="b"/>
          <a:lstStyle>
            <a:lvl1pPr marL="0" indent="0" algn="r">
              <a:buNone/>
              <a:defRPr/>
            </a:lvl1pPr>
          </a:lstStyle>
          <a:p>
            <a:r>
              <a:rPr lang="en-US"/>
              <a:t>Drop photo here</a:t>
            </a:r>
          </a:p>
        </p:txBody>
      </p:sp>
      <p:sp>
        <p:nvSpPr>
          <p:cNvPr id="12" name="Text Placeholder 5">
            <a:extLst>
              <a:ext uri="{FF2B5EF4-FFF2-40B4-BE49-F238E27FC236}">
                <a16:creationId xmlns:a16="http://schemas.microsoft.com/office/drawing/2014/main" id="{E2665161-A9F4-00B3-14D6-3A2C4378E115}"/>
              </a:ext>
              <a:ext uri="{C183D7F6-B498-43B3-948B-1728B52AA6E4}">
                <adec:decorative xmlns:adec="http://schemas.microsoft.com/office/drawing/2017/decorative" val="1"/>
              </a:ext>
            </a:extLst>
          </p:cNvPr>
          <p:cNvSpPr>
            <a:spLocks noGrp="1"/>
          </p:cNvSpPr>
          <p:nvPr>
            <p:ph type="body" sz="quarter" idx="16" hasCustomPrompt="1"/>
          </p:nvPr>
        </p:nvSpPr>
        <p:spPr>
          <a:xfrm>
            <a:off x="9309101" y="644401"/>
            <a:ext cx="2628900" cy="255600"/>
          </a:xfrm>
          <a:prstGeom prst="rect">
            <a:avLst/>
          </a:prstGeom>
        </p:spPr>
        <p:txBody>
          <a:bodyPr lIns="0" tIns="0" rIns="0" bIns="72000" anchor="b" anchorCtr="0"/>
          <a:lstStyle>
            <a:lvl1pPr marL="0" indent="0" algn="r">
              <a:lnSpc>
                <a:spcPct val="100000"/>
              </a:lnSpc>
              <a:buNone/>
              <a:defRPr sz="600">
                <a:solidFill>
                  <a:schemeClr val="tx1"/>
                </a:solidFill>
              </a:defRPr>
            </a:lvl1pPr>
            <a:lvl2pPr marL="457063" indent="0" algn="r">
              <a:buNone/>
              <a:defRPr sz="1200">
                <a:solidFill>
                  <a:schemeClr val="bg1"/>
                </a:solidFill>
              </a:defRPr>
            </a:lvl2pPr>
            <a:lvl3pPr marL="914126" indent="0" algn="r">
              <a:buNone/>
              <a:defRPr sz="1200">
                <a:solidFill>
                  <a:schemeClr val="bg1"/>
                </a:solidFill>
              </a:defRPr>
            </a:lvl3pPr>
            <a:lvl4pPr marL="1371189" indent="0" algn="r">
              <a:buNone/>
              <a:defRPr sz="1200">
                <a:solidFill>
                  <a:schemeClr val="bg1"/>
                </a:solidFill>
              </a:defRPr>
            </a:lvl4pPr>
            <a:lvl5pPr marL="1828251" indent="0" algn="r">
              <a:buNone/>
              <a:defRPr sz="1200">
                <a:solidFill>
                  <a:schemeClr val="bg1"/>
                </a:solidFill>
              </a:defRPr>
            </a:lvl5pPr>
          </a:lstStyle>
          <a:p>
            <a:pPr lvl="0"/>
            <a:r>
              <a:rPr lang="en-US" noProof="0"/>
              <a:t>PHOTO CREDIT HERE</a:t>
            </a:r>
          </a:p>
        </p:txBody>
      </p:sp>
      <p:sp>
        <p:nvSpPr>
          <p:cNvPr id="11" name="Slide Number Placeholder 1">
            <a:extLst>
              <a:ext uri="{FF2B5EF4-FFF2-40B4-BE49-F238E27FC236}">
                <a16:creationId xmlns:a16="http://schemas.microsoft.com/office/drawing/2014/main" id="{E1B4875F-DC65-7CA0-B42D-AC9E802C982A}"/>
              </a:ext>
              <a:ext uri="{C183D7F6-B498-43B3-948B-1728B52AA6E4}">
                <adec:decorative xmlns:adec="http://schemas.microsoft.com/office/drawing/2017/decorative" val="1"/>
              </a:ext>
            </a:extLst>
          </p:cNvPr>
          <p:cNvSpPr>
            <a:spLocks noGrp="1"/>
          </p:cNvSpPr>
          <p:nvPr>
            <p:ph type="sldNum" sz="quarter" idx="10"/>
          </p:nvPr>
        </p:nvSpPr>
        <p:spPr>
          <a:xfrm>
            <a:off x="250825" y="6552000"/>
            <a:ext cx="275784" cy="164232"/>
          </a:xfrm>
        </p:spPr>
        <p:txBody>
          <a:bodyPr/>
          <a:lstStyle/>
          <a:p>
            <a:fld id="{D857FD92-F09D-C344-8719-B7304083D6F0}" type="slidenum">
              <a:rPr lang="en-US" noProof="0" smtClean="0"/>
              <a:pPr/>
              <a:t>‹#›</a:t>
            </a:fld>
            <a:endParaRPr lang="en-US" noProof="0"/>
          </a:p>
        </p:txBody>
      </p:sp>
      <p:sp>
        <p:nvSpPr>
          <p:cNvPr id="10" name="Footer Placeholder 2">
            <a:extLst>
              <a:ext uri="{FF2B5EF4-FFF2-40B4-BE49-F238E27FC236}">
                <a16:creationId xmlns:a16="http://schemas.microsoft.com/office/drawing/2014/main" id="{791533A2-6FD8-4160-DCCA-549F065B4C6D}"/>
              </a:ext>
              <a:ext uri="{C183D7F6-B498-43B3-948B-1728B52AA6E4}">
                <adec:decorative xmlns:adec="http://schemas.microsoft.com/office/drawing/2017/decorative" val="1"/>
              </a:ext>
            </a:extLst>
          </p:cNvPr>
          <p:cNvSpPr>
            <a:spLocks noGrp="1"/>
          </p:cNvSpPr>
          <p:nvPr>
            <p:ph type="ftr" sz="quarter" idx="15"/>
          </p:nvPr>
        </p:nvSpPr>
        <p:spPr>
          <a:xfrm>
            <a:off x="526609" y="6534000"/>
            <a:ext cx="4114800" cy="170582"/>
          </a:xfrm>
        </p:spPr>
        <p:txBody>
          <a:bodyPr/>
          <a:lstStyle/>
          <a:p>
            <a:endParaRPr lang="en-US" noProof="0"/>
          </a:p>
        </p:txBody>
      </p:sp>
    </p:spTree>
    <p:extLst>
      <p:ext uri="{BB962C8B-B14F-4D97-AF65-F5344CB8AC3E}">
        <p14:creationId xmlns:p14="http://schemas.microsoft.com/office/powerpoint/2010/main" val="2362384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ernative layout - 3 columns - gray box">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7B62C7-C314-F23F-AEB1-64E312C0CF33}"/>
              </a:ext>
              <a:ext uri="{C183D7F6-B498-43B3-948B-1728B52AA6E4}">
                <adec:decorative xmlns:adec="http://schemas.microsoft.com/office/drawing/2017/decorative" val="1"/>
              </a:ext>
            </a:extLst>
          </p:cNvPr>
          <p:cNvSpPr/>
          <p:nvPr userDrawn="1"/>
        </p:nvSpPr>
        <p:spPr>
          <a:xfrm>
            <a:off x="250827" y="134473"/>
            <a:ext cx="4411790" cy="61971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a:latin typeface="Arial" panose="020B0604020202020204" pitchFamily="34" charset="0"/>
            </a:endParaRPr>
          </a:p>
        </p:txBody>
      </p:sp>
      <p:sp>
        <p:nvSpPr>
          <p:cNvPr id="7" name="Text Placeholder 4">
            <a:extLst>
              <a:ext uri="{FF2B5EF4-FFF2-40B4-BE49-F238E27FC236}">
                <a16:creationId xmlns:a16="http://schemas.microsoft.com/office/drawing/2014/main" id="{900B5219-B536-6C01-9258-0E31056EB816}"/>
              </a:ext>
            </a:extLst>
          </p:cNvPr>
          <p:cNvSpPr>
            <a:spLocks noGrp="1"/>
          </p:cNvSpPr>
          <p:nvPr>
            <p:ph type="body" sz="quarter" idx="11" hasCustomPrompt="1"/>
          </p:nvPr>
        </p:nvSpPr>
        <p:spPr>
          <a:xfrm>
            <a:off x="520701" y="396002"/>
            <a:ext cx="3787775"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8" name="Title 5">
            <a:extLst>
              <a:ext uri="{FF2B5EF4-FFF2-40B4-BE49-F238E27FC236}">
                <a16:creationId xmlns:a16="http://schemas.microsoft.com/office/drawing/2014/main" id="{E80B2B35-1C17-DFDC-49EC-45EF95E71482}"/>
              </a:ext>
            </a:extLst>
          </p:cNvPr>
          <p:cNvSpPr>
            <a:spLocks noGrp="1"/>
          </p:cNvSpPr>
          <p:nvPr>
            <p:ph type="title" hasCustomPrompt="1"/>
          </p:nvPr>
        </p:nvSpPr>
        <p:spPr>
          <a:xfrm>
            <a:off x="520701" y="900001"/>
            <a:ext cx="3787775" cy="1412694"/>
          </a:xfrm>
        </p:spPr>
        <p:txBody>
          <a:bodyPr wrap="square">
            <a:spAutoFit/>
          </a:bodyPr>
          <a:lstStyle>
            <a:lvl1pPr>
              <a:defRPr sz="3399" spc="-50" baseline="0"/>
            </a:lvl1pPr>
          </a:lstStyle>
          <a:p>
            <a:r>
              <a:rPr lang="en-US" noProof="0"/>
              <a:t>Alternative layout</a:t>
            </a:r>
            <a:br>
              <a:rPr lang="en-US" noProof="0"/>
            </a:br>
            <a:r>
              <a:rPr lang="en-US" noProof="0"/>
              <a:t>example</a:t>
            </a:r>
          </a:p>
        </p:txBody>
      </p:sp>
      <p:sp>
        <p:nvSpPr>
          <p:cNvPr id="9" name="Text Placeholder 10">
            <a:extLst>
              <a:ext uri="{FF2B5EF4-FFF2-40B4-BE49-F238E27FC236}">
                <a16:creationId xmlns:a16="http://schemas.microsoft.com/office/drawing/2014/main" id="{6317EC59-710B-CDE2-9650-C7F48C100F5E}"/>
              </a:ext>
            </a:extLst>
          </p:cNvPr>
          <p:cNvSpPr>
            <a:spLocks noGrp="1"/>
          </p:cNvSpPr>
          <p:nvPr>
            <p:ph type="body" sz="quarter" idx="12" hasCustomPrompt="1"/>
          </p:nvPr>
        </p:nvSpPr>
        <p:spPr>
          <a:xfrm>
            <a:off x="520701" y="3060000"/>
            <a:ext cx="3254887" cy="3184046"/>
          </a:xfrm>
          <a:prstGeom prst="rect">
            <a:avLst/>
          </a:prstGeom>
        </p:spPr>
        <p:txBody>
          <a:bodyPr wrap="square">
            <a:noAutofit/>
          </a:bodyPr>
          <a:lstStyle>
            <a:lvl1pPr marL="0" indent="0">
              <a:buNone/>
              <a:defRPr sz="1600" b="1"/>
            </a:lvl1pPr>
          </a:lstStyle>
          <a:p>
            <a:pPr lvl="0"/>
            <a:r>
              <a:rPr lang="en-US" noProof="0"/>
              <a:t>Intro paragraph style – use this for your opening statement.</a:t>
            </a:r>
          </a:p>
        </p:txBody>
      </p:sp>
      <p:sp>
        <p:nvSpPr>
          <p:cNvPr id="16" name="Text Placeholder 15">
            <a:extLst>
              <a:ext uri="{FF2B5EF4-FFF2-40B4-BE49-F238E27FC236}">
                <a16:creationId xmlns:a16="http://schemas.microsoft.com/office/drawing/2014/main" id="{C60169E9-F134-4685-5C33-998323BCCAC3}"/>
              </a:ext>
            </a:extLst>
          </p:cNvPr>
          <p:cNvSpPr>
            <a:spLocks noGrp="1"/>
          </p:cNvSpPr>
          <p:nvPr>
            <p:ph type="body" sz="quarter" idx="27"/>
          </p:nvPr>
        </p:nvSpPr>
        <p:spPr>
          <a:xfrm>
            <a:off x="5378184" y="900001"/>
            <a:ext cx="2841628" cy="528514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5">
            <a:extLst>
              <a:ext uri="{FF2B5EF4-FFF2-40B4-BE49-F238E27FC236}">
                <a16:creationId xmlns:a16="http://schemas.microsoft.com/office/drawing/2014/main" id="{FA2093D2-6AD3-7DA8-C350-37696AD02C48}"/>
              </a:ext>
            </a:extLst>
          </p:cNvPr>
          <p:cNvSpPr>
            <a:spLocks noGrp="1"/>
          </p:cNvSpPr>
          <p:nvPr>
            <p:ph type="body" sz="quarter" idx="28"/>
          </p:nvPr>
        </p:nvSpPr>
        <p:spPr>
          <a:xfrm>
            <a:off x="8572723" y="900001"/>
            <a:ext cx="2841628" cy="528514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
            <a:extLst>
              <a:ext uri="{FF2B5EF4-FFF2-40B4-BE49-F238E27FC236}">
                <a16:creationId xmlns:a16="http://schemas.microsoft.com/office/drawing/2014/main" id="{0C5D38AF-55FE-6D58-FA54-F8E6CA963736}"/>
              </a:ext>
              <a:ext uri="{C183D7F6-B498-43B3-948B-1728B52AA6E4}">
                <adec:decorative xmlns:adec="http://schemas.microsoft.com/office/drawing/2017/decorative" val="1"/>
              </a:ext>
            </a:extLst>
          </p:cNvPr>
          <p:cNvSpPr>
            <a:spLocks noGrp="1"/>
          </p:cNvSpPr>
          <p:nvPr>
            <p:ph type="sldNum" sz="quarter" idx="10"/>
          </p:nvPr>
        </p:nvSpPr>
        <p:spPr>
          <a:xfrm>
            <a:off x="250825" y="6552000"/>
            <a:ext cx="275784" cy="164232"/>
          </a:xfrm>
        </p:spPr>
        <p:txBody>
          <a:bodyPr/>
          <a:lstStyle/>
          <a:p>
            <a:fld id="{D857FD92-F09D-C344-8719-B7304083D6F0}" type="slidenum">
              <a:rPr lang="en-US" noProof="0" smtClean="0"/>
              <a:pPr/>
              <a:t>‹#›</a:t>
            </a:fld>
            <a:endParaRPr lang="en-US" noProof="0"/>
          </a:p>
        </p:txBody>
      </p:sp>
      <p:sp>
        <p:nvSpPr>
          <p:cNvPr id="12" name="Footer Placeholder 2">
            <a:extLst>
              <a:ext uri="{FF2B5EF4-FFF2-40B4-BE49-F238E27FC236}">
                <a16:creationId xmlns:a16="http://schemas.microsoft.com/office/drawing/2014/main" id="{5303D0F5-25AD-29F2-6BFF-BC8891C28432}"/>
              </a:ext>
              <a:ext uri="{C183D7F6-B498-43B3-948B-1728B52AA6E4}">
                <adec:decorative xmlns:adec="http://schemas.microsoft.com/office/drawing/2017/decorative" val="1"/>
              </a:ext>
            </a:extLst>
          </p:cNvPr>
          <p:cNvSpPr>
            <a:spLocks noGrp="1"/>
          </p:cNvSpPr>
          <p:nvPr>
            <p:ph type="ftr" sz="quarter" idx="15"/>
          </p:nvPr>
        </p:nvSpPr>
        <p:spPr>
          <a:xfrm>
            <a:off x="526609" y="6534000"/>
            <a:ext cx="4114800" cy="170582"/>
          </a:xfrm>
        </p:spPr>
        <p:txBody>
          <a:bodyPr/>
          <a:lstStyle/>
          <a:p>
            <a:endParaRPr lang="en-US" noProof="0"/>
          </a:p>
        </p:txBody>
      </p:sp>
    </p:spTree>
    <p:extLst>
      <p:ext uri="{BB962C8B-B14F-4D97-AF65-F5344CB8AC3E}">
        <p14:creationId xmlns:p14="http://schemas.microsoft.com/office/powerpoint/2010/main" val="1241626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ld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EBF7D9-10C4-DF4A-8957-D6A34C85B0D2}"/>
              </a:ext>
            </a:extLst>
          </p:cNvPr>
          <p:cNvSpPr>
            <a:spLocks noGrp="1"/>
          </p:cNvSpPr>
          <p:nvPr>
            <p:ph type="title" hasCustomPrompt="1"/>
          </p:nvPr>
        </p:nvSpPr>
        <p:spPr>
          <a:xfrm>
            <a:off x="1254125" y="1800000"/>
            <a:ext cx="9683751" cy="2492990"/>
          </a:xfrm>
        </p:spPr>
        <p:txBody>
          <a:bodyPr wrap="square" anchor="b" anchorCtr="0">
            <a:spAutoFit/>
          </a:bodyPr>
          <a:lstStyle>
            <a:lvl1pPr algn="ctr">
              <a:defRPr sz="5998" spc="-50" baseline="0"/>
            </a:lvl1pPr>
          </a:lstStyle>
          <a:p>
            <a:r>
              <a:rPr lang="en-US" noProof="0"/>
              <a:t>Centered statement </a:t>
            </a:r>
            <a:br>
              <a:rPr lang="en-US" noProof="0"/>
            </a:br>
            <a:r>
              <a:rPr lang="en-US" noProof="0"/>
              <a:t>or quote in large font </a:t>
            </a:r>
            <a:br>
              <a:rPr lang="en-US" noProof="0"/>
            </a:br>
            <a:r>
              <a:rPr lang="en-US" noProof="0"/>
              <a:t>would go here</a:t>
            </a:r>
          </a:p>
        </p:txBody>
      </p:sp>
      <p:cxnSp>
        <p:nvCxnSpPr>
          <p:cNvPr id="10" name="Straight Connector 9">
            <a:extLst>
              <a:ext uri="{FF2B5EF4-FFF2-40B4-BE49-F238E27FC236}">
                <a16:creationId xmlns:a16="http://schemas.microsoft.com/office/drawing/2014/main" id="{B9272F71-1FBC-3741-AFFB-C8F8C859AE3F}"/>
              </a:ext>
              <a:ext uri="{C183D7F6-B498-43B3-948B-1728B52AA6E4}">
                <adec:decorative xmlns:adec="http://schemas.microsoft.com/office/drawing/2017/decorative" val="1"/>
              </a:ext>
            </a:extLst>
          </p:cNvPr>
          <p:cNvCxnSpPr>
            <a:cxnSpLocks/>
          </p:cNvCxnSpPr>
          <p:nvPr userDrawn="1"/>
        </p:nvCxnSpPr>
        <p:spPr>
          <a:xfrm>
            <a:off x="5666096" y="4590000"/>
            <a:ext cx="859810" cy="0"/>
          </a:xfrm>
          <a:prstGeom prst="line">
            <a:avLst/>
          </a:prstGeom>
          <a:ln w="31750">
            <a:solidFill>
              <a:srgbClr val="FA6400"/>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33125D1-4AC5-5849-8724-BC8D12E3E8E6}"/>
              </a:ext>
            </a:extLst>
          </p:cNvPr>
          <p:cNvSpPr>
            <a:spLocks noGrp="1"/>
          </p:cNvSpPr>
          <p:nvPr>
            <p:ph type="body" sz="quarter" idx="12" hasCustomPrompt="1"/>
          </p:nvPr>
        </p:nvSpPr>
        <p:spPr>
          <a:xfrm>
            <a:off x="4308476" y="4950002"/>
            <a:ext cx="3575050" cy="454025"/>
          </a:xfrm>
          <a:prstGeom prst="rect">
            <a:avLst/>
          </a:prstGeom>
        </p:spPr>
        <p:txBody>
          <a:bodyPr>
            <a:normAutofit/>
          </a:bodyPr>
          <a:lstStyle>
            <a:lvl1pPr marL="0" indent="0" algn="ctr">
              <a:buNone/>
              <a:defRPr sz="1000" b="0" cap="all" spc="300" baseline="0"/>
            </a:lvl1pPr>
          </a:lstStyle>
          <a:p>
            <a:pPr lvl="0"/>
            <a:r>
              <a:rPr lang="en-US" noProof="0"/>
              <a:t>Person attributed</a:t>
            </a:r>
          </a:p>
        </p:txBody>
      </p:sp>
      <p:sp>
        <p:nvSpPr>
          <p:cNvPr id="2" name="Slide Number Placeholder 1">
            <a:extLst>
              <a:ext uri="{FF2B5EF4-FFF2-40B4-BE49-F238E27FC236}">
                <a16:creationId xmlns:a16="http://schemas.microsoft.com/office/drawing/2014/main" id="{DFDB1815-E271-0043-B13A-65C960C9C54B}"/>
              </a:ext>
              <a:ext uri="{C183D7F6-B498-43B3-948B-1728B52AA6E4}">
                <adec:decorative xmlns:adec="http://schemas.microsoft.com/office/drawing/2017/decorative" val="1"/>
              </a:ext>
            </a:extLst>
          </p:cNvPr>
          <p:cNvSpPr>
            <a:spLocks noGrp="1"/>
          </p:cNvSpPr>
          <p:nvPr>
            <p:ph type="sldNum" sz="quarter" idx="10"/>
          </p:nvPr>
        </p:nvSpPr>
        <p:spPr/>
        <p:txBody>
          <a:bodyPr/>
          <a:lstStyle/>
          <a:p>
            <a:fld id="{D857FD92-F09D-C344-8719-B7304083D6F0}" type="slidenum">
              <a:rPr lang="en-US" noProof="0" smtClean="0"/>
              <a:pPr/>
              <a:t>‹#›</a:t>
            </a:fld>
            <a:endParaRPr lang="en-US" noProof="0"/>
          </a:p>
        </p:txBody>
      </p:sp>
      <p:sp>
        <p:nvSpPr>
          <p:cNvPr id="3" name="Footer Placeholder 2">
            <a:extLst>
              <a:ext uri="{FF2B5EF4-FFF2-40B4-BE49-F238E27FC236}">
                <a16:creationId xmlns:a16="http://schemas.microsoft.com/office/drawing/2014/main" id="{9D0C71AD-466B-C84C-B4D3-6A5062E8DE8E}"/>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noProof="0"/>
          </a:p>
        </p:txBody>
      </p:sp>
    </p:spTree>
    <p:extLst>
      <p:ext uri="{BB962C8B-B14F-4D97-AF65-F5344CB8AC3E}">
        <p14:creationId xmlns:p14="http://schemas.microsoft.com/office/powerpoint/2010/main" val="90828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ld statement with content">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BB0A42A-6948-2349-A312-9DD6030019FE}"/>
              </a:ext>
            </a:extLst>
          </p:cNvPr>
          <p:cNvSpPr>
            <a:spLocks noGrp="1"/>
          </p:cNvSpPr>
          <p:nvPr>
            <p:ph type="body" sz="quarter" idx="11" hasCustomPrompt="1"/>
          </p:nvPr>
        </p:nvSpPr>
        <p:spPr>
          <a:xfrm>
            <a:off x="520701" y="396002"/>
            <a:ext cx="3787775"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6" name="Title 5">
            <a:extLst>
              <a:ext uri="{FF2B5EF4-FFF2-40B4-BE49-F238E27FC236}">
                <a16:creationId xmlns:a16="http://schemas.microsoft.com/office/drawing/2014/main" id="{3EEBF7D9-10C4-DF4A-8957-D6A34C85B0D2}"/>
              </a:ext>
            </a:extLst>
          </p:cNvPr>
          <p:cNvSpPr>
            <a:spLocks noGrp="1"/>
          </p:cNvSpPr>
          <p:nvPr>
            <p:ph type="title" hasCustomPrompt="1"/>
          </p:nvPr>
        </p:nvSpPr>
        <p:spPr>
          <a:xfrm>
            <a:off x="520701" y="1767150"/>
            <a:ext cx="7362825" cy="2991588"/>
          </a:xfrm>
        </p:spPr>
        <p:txBody>
          <a:bodyPr wrap="square" anchor="t" anchorCtr="0">
            <a:spAutoFit/>
          </a:bodyPr>
          <a:lstStyle>
            <a:lvl1pPr algn="l">
              <a:defRPr sz="5198" spc="-50" baseline="0"/>
            </a:lvl1pPr>
          </a:lstStyle>
          <a:p>
            <a:r>
              <a:rPr lang="en-US" noProof="0"/>
              <a:t>Big statement or quote in large font would go here </a:t>
            </a:r>
            <a:br>
              <a:rPr lang="en-US" noProof="0"/>
            </a:br>
            <a:r>
              <a:rPr lang="en-US" noProof="0"/>
              <a:t>over four lines</a:t>
            </a:r>
          </a:p>
        </p:txBody>
      </p:sp>
      <p:sp>
        <p:nvSpPr>
          <p:cNvPr id="4" name="Text Placeholder 3">
            <a:extLst>
              <a:ext uri="{FF2B5EF4-FFF2-40B4-BE49-F238E27FC236}">
                <a16:creationId xmlns:a16="http://schemas.microsoft.com/office/drawing/2014/main" id="{633125D1-4AC5-5849-8724-BC8D12E3E8E6}"/>
              </a:ext>
            </a:extLst>
          </p:cNvPr>
          <p:cNvSpPr>
            <a:spLocks noGrp="1"/>
          </p:cNvSpPr>
          <p:nvPr>
            <p:ph type="body" sz="quarter" idx="12" hasCustomPrompt="1"/>
          </p:nvPr>
        </p:nvSpPr>
        <p:spPr>
          <a:xfrm>
            <a:off x="520700" y="4770002"/>
            <a:ext cx="3575050" cy="454025"/>
          </a:xfrm>
          <a:prstGeom prst="rect">
            <a:avLst/>
          </a:prstGeom>
        </p:spPr>
        <p:txBody>
          <a:bodyPr anchor="b" anchorCtr="0">
            <a:normAutofit/>
          </a:bodyPr>
          <a:lstStyle>
            <a:lvl1pPr marL="0" indent="0" algn="l">
              <a:buNone/>
              <a:defRPr sz="1000" b="0" cap="all" spc="300" baseline="0"/>
            </a:lvl1pPr>
          </a:lstStyle>
          <a:p>
            <a:pPr lvl="0"/>
            <a:r>
              <a:rPr lang="en-US" noProof="0"/>
              <a:t>Person attributed</a:t>
            </a:r>
          </a:p>
        </p:txBody>
      </p:sp>
      <p:cxnSp>
        <p:nvCxnSpPr>
          <p:cNvPr id="10" name="Straight Connector 9">
            <a:extLst>
              <a:ext uri="{FF2B5EF4-FFF2-40B4-BE49-F238E27FC236}">
                <a16:creationId xmlns:a16="http://schemas.microsoft.com/office/drawing/2014/main" id="{B9272F71-1FBC-3741-AFFB-C8F8C859AE3F}"/>
              </a:ext>
              <a:ext uri="{C183D7F6-B498-43B3-948B-1728B52AA6E4}">
                <adec:decorative xmlns:adec="http://schemas.microsoft.com/office/drawing/2017/decorative" val="1"/>
              </a:ext>
            </a:extLst>
          </p:cNvPr>
          <p:cNvCxnSpPr>
            <a:cxnSpLocks/>
          </p:cNvCxnSpPr>
          <p:nvPr userDrawn="1"/>
        </p:nvCxnSpPr>
        <p:spPr>
          <a:xfrm>
            <a:off x="520700" y="5600792"/>
            <a:ext cx="859810" cy="0"/>
          </a:xfrm>
          <a:prstGeom prst="line">
            <a:avLst/>
          </a:prstGeom>
          <a:ln w="31750">
            <a:solidFill>
              <a:srgbClr val="FA6400"/>
            </a:solidFill>
          </a:ln>
        </p:spPr>
        <p:style>
          <a:lnRef idx="1">
            <a:schemeClr val="accent1"/>
          </a:lnRef>
          <a:fillRef idx="0">
            <a:schemeClr val="accent1"/>
          </a:fillRef>
          <a:effectRef idx="0">
            <a:schemeClr val="accent1"/>
          </a:effectRef>
          <a:fontRef idx="minor">
            <a:schemeClr val="tx1"/>
          </a:fontRef>
        </p:style>
      </p:cxnSp>
      <p:sp>
        <p:nvSpPr>
          <p:cNvPr id="9" name="Text Placeholder 15">
            <a:extLst>
              <a:ext uri="{FF2B5EF4-FFF2-40B4-BE49-F238E27FC236}">
                <a16:creationId xmlns:a16="http://schemas.microsoft.com/office/drawing/2014/main" id="{297A0B40-FE80-4916-F47F-CE975A5FC471}"/>
              </a:ext>
            </a:extLst>
          </p:cNvPr>
          <p:cNvSpPr>
            <a:spLocks noGrp="1"/>
          </p:cNvSpPr>
          <p:nvPr>
            <p:ph type="body" sz="quarter" idx="27"/>
          </p:nvPr>
        </p:nvSpPr>
        <p:spPr>
          <a:xfrm>
            <a:off x="8329736" y="1767150"/>
            <a:ext cx="3343786" cy="383363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DFDB1815-E271-0043-B13A-65C960C9C54B}"/>
              </a:ext>
              <a:ext uri="{C183D7F6-B498-43B3-948B-1728B52AA6E4}">
                <adec:decorative xmlns:adec="http://schemas.microsoft.com/office/drawing/2017/decorative" val="1"/>
              </a:ext>
            </a:extLst>
          </p:cNvPr>
          <p:cNvSpPr>
            <a:spLocks noGrp="1"/>
          </p:cNvSpPr>
          <p:nvPr>
            <p:ph type="sldNum" sz="quarter" idx="10"/>
          </p:nvPr>
        </p:nvSpPr>
        <p:spPr/>
        <p:txBody>
          <a:bodyPr/>
          <a:lstStyle/>
          <a:p>
            <a:fld id="{D857FD92-F09D-C344-8719-B7304083D6F0}" type="slidenum">
              <a:rPr lang="en-US" noProof="0" smtClean="0"/>
              <a:pPr/>
              <a:t>‹#›</a:t>
            </a:fld>
            <a:endParaRPr lang="en-US" noProof="0"/>
          </a:p>
        </p:txBody>
      </p:sp>
      <p:sp>
        <p:nvSpPr>
          <p:cNvPr id="3" name="Footer Placeholder 2">
            <a:extLst>
              <a:ext uri="{FF2B5EF4-FFF2-40B4-BE49-F238E27FC236}">
                <a16:creationId xmlns:a16="http://schemas.microsoft.com/office/drawing/2014/main" id="{C0CB41CC-F1AA-BD4E-90D3-A2565C5B5280}"/>
              </a:ext>
              <a:ext uri="{C183D7F6-B498-43B3-948B-1728B52AA6E4}">
                <adec:decorative xmlns:adec="http://schemas.microsoft.com/office/drawing/2017/decorative" val="1"/>
              </a:ext>
            </a:extLst>
          </p:cNvPr>
          <p:cNvSpPr>
            <a:spLocks noGrp="1"/>
          </p:cNvSpPr>
          <p:nvPr>
            <p:ph type="ftr" sz="quarter" idx="16"/>
          </p:nvPr>
        </p:nvSpPr>
        <p:spPr/>
        <p:txBody>
          <a:bodyPr/>
          <a:lstStyle/>
          <a:p>
            <a:endParaRPr lang="en-US" noProof="0"/>
          </a:p>
        </p:txBody>
      </p:sp>
    </p:spTree>
    <p:extLst>
      <p:ext uri="{BB962C8B-B14F-4D97-AF65-F5344CB8AC3E}">
        <p14:creationId xmlns:p14="http://schemas.microsoft.com/office/powerpoint/2010/main" val="358346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ll headline - graph with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671371-5587-194D-8B6E-8338ACD79A21}"/>
              </a:ext>
              <a:ext uri="{C183D7F6-B498-43B3-948B-1728B52AA6E4}">
                <adec:decorative xmlns:adec="http://schemas.microsoft.com/office/drawing/2017/decorative" val="1"/>
              </a:ext>
            </a:extLst>
          </p:cNvPr>
          <p:cNvSpPr/>
          <p:nvPr userDrawn="1"/>
        </p:nvSpPr>
        <p:spPr>
          <a:xfrm>
            <a:off x="250827" y="162046"/>
            <a:ext cx="4411790" cy="61695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a:latin typeface="Arial" panose="020B0604020202020204" pitchFamily="34" charset="0"/>
            </a:endParaRPr>
          </a:p>
        </p:txBody>
      </p:sp>
      <p:sp>
        <p:nvSpPr>
          <p:cNvPr id="5" name="Text Placeholder 4">
            <a:extLst>
              <a:ext uri="{FF2B5EF4-FFF2-40B4-BE49-F238E27FC236}">
                <a16:creationId xmlns:a16="http://schemas.microsoft.com/office/drawing/2014/main" id="{BBB0A42A-6948-2349-A312-9DD6030019FE}"/>
              </a:ext>
            </a:extLst>
          </p:cNvPr>
          <p:cNvSpPr>
            <a:spLocks noGrp="1"/>
          </p:cNvSpPr>
          <p:nvPr>
            <p:ph type="body" sz="quarter" idx="11" hasCustomPrompt="1"/>
          </p:nvPr>
        </p:nvSpPr>
        <p:spPr>
          <a:xfrm>
            <a:off x="520701" y="396002"/>
            <a:ext cx="3787775"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6" name="Title 5">
            <a:extLst>
              <a:ext uri="{FF2B5EF4-FFF2-40B4-BE49-F238E27FC236}">
                <a16:creationId xmlns:a16="http://schemas.microsoft.com/office/drawing/2014/main" id="{3EEBF7D9-10C4-DF4A-8957-D6A34C85B0D2}"/>
              </a:ext>
            </a:extLst>
          </p:cNvPr>
          <p:cNvSpPr>
            <a:spLocks noGrp="1"/>
          </p:cNvSpPr>
          <p:nvPr>
            <p:ph type="title" hasCustomPrompt="1"/>
          </p:nvPr>
        </p:nvSpPr>
        <p:spPr>
          <a:xfrm>
            <a:off x="520701" y="900001"/>
            <a:ext cx="3787775" cy="609398"/>
          </a:xfrm>
        </p:spPr>
        <p:txBody>
          <a:bodyPr wrap="square">
            <a:spAutoFit/>
          </a:bodyPr>
          <a:lstStyle>
            <a:lvl1pPr>
              <a:defRPr sz="2199" spc="-50" baseline="0"/>
            </a:lvl1pPr>
          </a:lstStyle>
          <a:p>
            <a:r>
              <a:rPr lang="en-US" noProof="0"/>
              <a:t>Small headline </a:t>
            </a:r>
            <a:br>
              <a:rPr lang="en-US" noProof="0"/>
            </a:br>
            <a:r>
              <a:rPr lang="en-US" noProof="0"/>
              <a:t>example - graph</a:t>
            </a:r>
          </a:p>
        </p:txBody>
      </p:sp>
      <p:sp>
        <p:nvSpPr>
          <p:cNvPr id="10" name="Text Placeholder 15">
            <a:extLst>
              <a:ext uri="{FF2B5EF4-FFF2-40B4-BE49-F238E27FC236}">
                <a16:creationId xmlns:a16="http://schemas.microsoft.com/office/drawing/2014/main" id="{3624607C-AD80-6839-B131-917ACBBA086F}"/>
              </a:ext>
            </a:extLst>
          </p:cNvPr>
          <p:cNvSpPr>
            <a:spLocks noGrp="1"/>
          </p:cNvSpPr>
          <p:nvPr>
            <p:ph type="body" sz="quarter" idx="27"/>
          </p:nvPr>
        </p:nvSpPr>
        <p:spPr>
          <a:xfrm>
            <a:off x="526610" y="1874901"/>
            <a:ext cx="3781866" cy="3968852"/>
          </a:xfrm>
          <a:prstGeom prst="rect">
            <a:avLst/>
          </a:prstGeom>
        </p:spPr>
        <p:txBody>
          <a:bodyPr anchor="t" anchorCtr="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3F10304-B92C-4065-95D7-99B302EEE491}"/>
              </a:ext>
            </a:extLst>
          </p:cNvPr>
          <p:cNvSpPr>
            <a:spLocks noGrp="1"/>
          </p:cNvSpPr>
          <p:nvPr>
            <p:ph type="body" sz="quarter" idx="15" hasCustomPrompt="1"/>
          </p:nvPr>
        </p:nvSpPr>
        <p:spPr>
          <a:xfrm>
            <a:off x="5254625" y="5843753"/>
            <a:ext cx="6316663" cy="469266"/>
          </a:xfrm>
          <a:prstGeom prst="rect">
            <a:avLst/>
          </a:prstGeom>
        </p:spPr>
        <p:txBody>
          <a:bodyPr anchor="b">
            <a:noAutofit/>
          </a:bodyPr>
          <a:lstStyle>
            <a:lvl1pPr marL="0" indent="0">
              <a:buNone/>
              <a:defRPr sz="900" b="0">
                <a:latin typeface="+mj-lt"/>
              </a:defRPr>
            </a:lvl1pPr>
            <a:lvl2pPr>
              <a:defRPr sz="900" b="0">
                <a:latin typeface="+mj-lt"/>
              </a:defRPr>
            </a:lvl2pPr>
            <a:lvl3pPr>
              <a:defRPr sz="900" b="0">
                <a:latin typeface="+mj-lt"/>
              </a:defRPr>
            </a:lvl3pPr>
            <a:lvl4pPr>
              <a:defRPr sz="900" b="0">
                <a:latin typeface="+mj-lt"/>
              </a:defRPr>
            </a:lvl4pPr>
            <a:lvl5pPr>
              <a:defRPr sz="900" b="0">
                <a:latin typeface="+mj-lt"/>
              </a:defRPr>
            </a:lvl5pPr>
          </a:lstStyle>
          <a:p>
            <a:pPr lvl="0"/>
            <a:r>
              <a:rPr lang="en-US" noProof="0"/>
              <a:t>Insert chart/graph description for screen readers here.</a:t>
            </a:r>
          </a:p>
        </p:txBody>
      </p:sp>
      <p:sp>
        <p:nvSpPr>
          <p:cNvPr id="2" name="Slide Number Placeholder 1">
            <a:extLst>
              <a:ext uri="{FF2B5EF4-FFF2-40B4-BE49-F238E27FC236}">
                <a16:creationId xmlns:a16="http://schemas.microsoft.com/office/drawing/2014/main" id="{DFDB1815-E271-0043-B13A-65C960C9C54B}"/>
              </a:ext>
              <a:ext uri="{C183D7F6-B498-43B3-948B-1728B52AA6E4}">
                <adec:decorative xmlns:adec="http://schemas.microsoft.com/office/drawing/2017/decorative" val="1"/>
              </a:ext>
            </a:extLst>
          </p:cNvPr>
          <p:cNvSpPr>
            <a:spLocks noGrp="1"/>
          </p:cNvSpPr>
          <p:nvPr>
            <p:ph type="sldNum" sz="quarter" idx="10"/>
          </p:nvPr>
        </p:nvSpPr>
        <p:spPr/>
        <p:txBody>
          <a:bodyPr/>
          <a:lstStyle/>
          <a:p>
            <a:fld id="{D857FD92-F09D-C344-8719-B7304083D6F0}" type="slidenum">
              <a:rPr lang="en-US" noProof="0" smtClean="0"/>
              <a:pPr/>
              <a:t>‹#›</a:t>
            </a:fld>
            <a:endParaRPr lang="en-US" noProof="0"/>
          </a:p>
        </p:txBody>
      </p:sp>
      <p:sp>
        <p:nvSpPr>
          <p:cNvPr id="3" name="Footer Placeholder 2">
            <a:extLst>
              <a:ext uri="{FF2B5EF4-FFF2-40B4-BE49-F238E27FC236}">
                <a16:creationId xmlns:a16="http://schemas.microsoft.com/office/drawing/2014/main" id="{7668AF6F-1428-3447-9D5A-720B5877BB4A}"/>
              </a:ext>
              <a:ext uri="{C183D7F6-B498-43B3-948B-1728B52AA6E4}">
                <adec:decorative xmlns:adec="http://schemas.microsoft.com/office/drawing/2017/decorative" val="1"/>
              </a:ext>
            </a:extLst>
          </p:cNvPr>
          <p:cNvSpPr>
            <a:spLocks noGrp="1"/>
          </p:cNvSpPr>
          <p:nvPr>
            <p:ph type="ftr" sz="quarter" idx="14"/>
          </p:nvPr>
        </p:nvSpPr>
        <p:spPr/>
        <p:txBody>
          <a:bodyPr/>
          <a:lstStyle/>
          <a:p>
            <a:endParaRPr lang="en-US" noProof="0"/>
          </a:p>
        </p:txBody>
      </p:sp>
    </p:spTree>
    <p:extLst>
      <p:ext uri="{BB962C8B-B14F-4D97-AF65-F5344CB8AC3E}">
        <p14:creationId xmlns:p14="http://schemas.microsoft.com/office/powerpoint/2010/main" val="203580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all headline - 3 column">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2660003B-2ACD-DA13-4CF6-858DA9414403}"/>
              </a:ext>
            </a:extLst>
          </p:cNvPr>
          <p:cNvSpPr>
            <a:spLocks noGrp="1"/>
          </p:cNvSpPr>
          <p:nvPr>
            <p:ph type="body" sz="quarter" idx="11" hasCustomPrompt="1"/>
          </p:nvPr>
        </p:nvSpPr>
        <p:spPr>
          <a:xfrm>
            <a:off x="520700" y="396002"/>
            <a:ext cx="5683250"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7" name="Title 5">
            <a:extLst>
              <a:ext uri="{FF2B5EF4-FFF2-40B4-BE49-F238E27FC236}">
                <a16:creationId xmlns:a16="http://schemas.microsoft.com/office/drawing/2014/main" id="{778EB1CF-88DB-4856-F6D2-7E4570ED3B2A}"/>
              </a:ext>
            </a:extLst>
          </p:cNvPr>
          <p:cNvSpPr>
            <a:spLocks noGrp="1"/>
          </p:cNvSpPr>
          <p:nvPr>
            <p:ph type="title" hasCustomPrompt="1"/>
          </p:nvPr>
        </p:nvSpPr>
        <p:spPr>
          <a:xfrm>
            <a:off x="520701" y="900003"/>
            <a:ext cx="11150600" cy="304699"/>
          </a:xfrm>
        </p:spPr>
        <p:txBody>
          <a:bodyPr wrap="square">
            <a:spAutoFit/>
          </a:bodyPr>
          <a:lstStyle>
            <a:lvl1pPr>
              <a:defRPr sz="2199" spc="-50" baseline="0"/>
            </a:lvl1pPr>
          </a:lstStyle>
          <a:p>
            <a:r>
              <a:rPr lang="en-US" noProof="0"/>
              <a:t>Small headline example</a:t>
            </a:r>
          </a:p>
        </p:txBody>
      </p:sp>
      <p:sp>
        <p:nvSpPr>
          <p:cNvPr id="2" name="Text Placeholder 10">
            <a:extLst>
              <a:ext uri="{FF2B5EF4-FFF2-40B4-BE49-F238E27FC236}">
                <a16:creationId xmlns:a16="http://schemas.microsoft.com/office/drawing/2014/main" id="{0692536C-9F43-18B9-C25E-BEEAB8F55760}"/>
              </a:ext>
            </a:extLst>
          </p:cNvPr>
          <p:cNvSpPr>
            <a:spLocks noGrp="1"/>
          </p:cNvSpPr>
          <p:nvPr>
            <p:ph type="body" sz="quarter" idx="12" hasCustomPrompt="1"/>
          </p:nvPr>
        </p:nvSpPr>
        <p:spPr>
          <a:xfrm>
            <a:off x="533764" y="1601350"/>
            <a:ext cx="3254887" cy="4512068"/>
          </a:xfrm>
          <a:prstGeom prst="rect">
            <a:avLst/>
          </a:prstGeom>
        </p:spPr>
        <p:txBody>
          <a:bodyPr wrap="square">
            <a:noAutofit/>
          </a:bodyPr>
          <a:lstStyle>
            <a:lvl1pPr marL="0" indent="0">
              <a:lnSpc>
                <a:spcPct val="100000"/>
              </a:lnSpc>
              <a:buNone/>
              <a:defRPr sz="1600" b="1"/>
            </a:lvl1pPr>
          </a:lstStyle>
          <a:p>
            <a:pPr lvl="0"/>
            <a:r>
              <a:rPr lang="en-US" noProof="0"/>
              <a:t>Intro paragraph style – use this for your opening statement.</a:t>
            </a:r>
          </a:p>
        </p:txBody>
      </p:sp>
      <p:sp>
        <p:nvSpPr>
          <p:cNvPr id="4" name="Text Placeholder 15">
            <a:extLst>
              <a:ext uri="{FF2B5EF4-FFF2-40B4-BE49-F238E27FC236}">
                <a16:creationId xmlns:a16="http://schemas.microsoft.com/office/drawing/2014/main" id="{A0A04CA9-D2AA-CAA0-2EED-0090B3E8255F}"/>
              </a:ext>
            </a:extLst>
          </p:cNvPr>
          <p:cNvSpPr>
            <a:spLocks noGrp="1"/>
          </p:cNvSpPr>
          <p:nvPr>
            <p:ph type="body" sz="quarter" idx="27"/>
          </p:nvPr>
        </p:nvSpPr>
        <p:spPr>
          <a:xfrm>
            <a:off x="4308476" y="1634838"/>
            <a:ext cx="3575050" cy="4451849"/>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5">
            <a:extLst>
              <a:ext uri="{FF2B5EF4-FFF2-40B4-BE49-F238E27FC236}">
                <a16:creationId xmlns:a16="http://schemas.microsoft.com/office/drawing/2014/main" id="{D690AA22-4DA7-6363-2298-E1E7DA498600}"/>
              </a:ext>
            </a:extLst>
          </p:cNvPr>
          <p:cNvSpPr>
            <a:spLocks noGrp="1"/>
          </p:cNvSpPr>
          <p:nvPr>
            <p:ph type="body" sz="quarter" idx="28"/>
          </p:nvPr>
        </p:nvSpPr>
        <p:spPr>
          <a:xfrm>
            <a:off x="8096251" y="1657527"/>
            <a:ext cx="3575050" cy="4451849"/>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E268CC96-AED9-1AFF-E318-8CE93DB03FFB}"/>
              </a:ext>
              <a:ext uri="{C183D7F6-B498-43B3-948B-1728B52AA6E4}">
                <adec:decorative xmlns:adec="http://schemas.microsoft.com/office/drawing/2017/decorative" val="1"/>
              </a:ext>
            </a:extLst>
          </p:cNvPr>
          <p:cNvSpPr>
            <a:spLocks noGrp="1"/>
          </p:cNvSpPr>
          <p:nvPr>
            <p:ph type="sldNum" sz="quarter" idx="17"/>
          </p:nvPr>
        </p:nvSpPr>
        <p:spPr>
          <a:xfrm>
            <a:off x="250825" y="6552000"/>
            <a:ext cx="275784" cy="164232"/>
          </a:xfrm>
        </p:spPr>
        <p:txBody>
          <a:bodyPr/>
          <a:lstStyle/>
          <a:p>
            <a:fld id="{D857FD92-F09D-C344-8719-B7304083D6F0}" type="slidenum">
              <a:rPr lang="en-US" noProof="0" smtClean="0"/>
              <a:pPr/>
              <a:t>‹#›</a:t>
            </a:fld>
            <a:endParaRPr lang="en-US" noProof="0"/>
          </a:p>
        </p:txBody>
      </p:sp>
      <p:sp>
        <p:nvSpPr>
          <p:cNvPr id="11" name="Footer Placeholder 2">
            <a:extLst>
              <a:ext uri="{FF2B5EF4-FFF2-40B4-BE49-F238E27FC236}">
                <a16:creationId xmlns:a16="http://schemas.microsoft.com/office/drawing/2014/main" id="{CA8E623D-5C3B-A0C9-E540-74120F60E398}"/>
              </a:ext>
              <a:ext uri="{C183D7F6-B498-43B3-948B-1728B52AA6E4}">
                <adec:decorative xmlns:adec="http://schemas.microsoft.com/office/drawing/2017/decorative" val="1"/>
              </a:ext>
            </a:extLst>
          </p:cNvPr>
          <p:cNvSpPr>
            <a:spLocks noGrp="1"/>
          </p:cNvSpPr>
          <p:nvPr>
            <p:ph type="ftr" sz="quarter" idx="16"/>
          </p:nvPr>
        </p:nvSpPr>
        <p:spPr>
          <a:xfrm>
            <a:off x="526609" y="6534000"/>
            <a:ext cx="4114800" cy="170582"/>
          </a:xfrm>
        </p:spPr>
        <p:txBody>
          <a:bodyPr/>
          <a:lstStyle/>
          <a:p>
            <a:endParaRPr lang="en-US" noProof="0"/>
          </a:p>
        </p:txBody>
      </p:sp>
    </p:spTree>
    <p:extLst>
      <p:ext uri="{BB962C8B-B14F-4D97-AF65-F5344CB8AC3E}">
        <p14:creationId xmlns:p14="http://schemas.microsoft.com/office/powerpoint/2010/main" val="596698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ll headline - graph with content - no eyebr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671371-5587-194D-8B6E-8338ACD79A21}"/>
              </a:ext>
              <a:ext uri="{C183D7F6-B498-43B3-948B-1728B52AA6E4}">
                <adec:decorative xmlns:adec="http://schemas.microsoft.com/office/drawing/2017/decorative" val="1"/>
              </a:ext>
            </a:extLst>
          </p:cNvPr>
          <p:cNvSpPr/>
          <p:nvPr userDrawn="1"/>
        </p:nvSpPr>
        <p:spPr>
          <a:xfrm>
            <a:off x="250827" y="219921"/>
            <a:ext cx="4411790" cy="61117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a:latin typeface="Arial" panose="020B0604020202020204" pitchFamily="34" charset="0"/>
            </a:endParaRPr>
          </a:p>
        </p:txBody>
      </p:sp>
      <p:sp>
        <p:nvSpPr>
          <p:cNvPr id="4" name="Title 5">
            <a:extLst>
              <a:ext uri="{FF2B5EF4-FFF2-40B4-BE49-F238E27FC236}">
                <a16:creationId xmlns:a16="http://schemas.microsoft.com/office/drawing/2014/main" id="{72A5B522-E766-843C-46C5-795151C6B5A6}"/>
              </a:ext>
            </a:extLst>
          </p:cNvPr>
          <p:cNvSpPr>
            <a:spLocks noGrp="1"/>
          </p:cNvSpPr>
          <p:nvPr>
            <p:ph type="title" hasCustomPrompt="1"/>
          </p:nvPr>
        </p:nvSpPr>
        <p:spPr>
          <a:xfrm>
            <a:off x="520701" y="900001"/>
            <a:ext cx="3787775" cy="609398"/>
          </a:xfrm>
        </p:spPr>
        <p:txBody>
          <a:bodyPr wrap="square">
            <a:spAutoFit/>
          </a:bodyPr>
          <a:lstStyle>
            <a:lvl1pPr>
              <a:defRPr sz="2199" spc="-50" baseline="0"/>
            </a:lvl1pPr>
          </a:lstStyle>
          <a:p>
            <a:r>
              <a:rPr lang="en-US" noProof="0"/>
              <a:t>Small headline</a:t>
            </a:r>
            <a:br>
              <a:rPr lang="en-US" noProof="0"/>
            </a:br>
            <a:r>
              <a:rPr lang="en-US" noProof="0"/>
              <a:t>example - graph</a:t>
            </a:r>
          </a:p>
        </p:txBody>
      </p:sp>
      <p:sp>
        <p:nvSpPr>
          <p:cNvPr id="10" name="Text Placeholder 15">
            <a:extLst>
              <a:ext uri="{FF2B5EF4-FFF2-40B4-BE49-F238E27FC236}">
                <a16:creationId xmlns:a16="http://schemas.microsoft.com/office/drawing/2014/main" id="{3624607C-AD80-6839-B131-917ACBBA086F}"/>
              </a:ext>
            </a:extLst>
          </p:cNvPr>
          <p:cNvSpPr>
            <a:spLocks noGrp="1"/>
          </p:cNvSpPr>
          <p:nvPr>
            <p:ph type="body" sz="quarter" idx="27"/>
          </p:nvPr>
        </p:nvSpPr>
        <p:spPr>
          <a:xfrm>
            <a:off x="526610" y="1874901"/>
            <a:ext cx="3781866" cy="3968852"/>
          </a:xfrm>
          <a:prstGeom prst="rect">
            <a:avLst/>
          </a:prstGeom>
        </p:spPr>
        <p:txBody>
          <a:bodyPr anchor="t" anchorCtr="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3F10304-B92C-4065-95D7-99B302EEE491}"/>
              </a:ext>
            </a:extLst>
          </p:cNvPr>
          <p:cNvSpPr>
            <a:spLocks noGrp="1"/>
          </p:cNvSpPr>
          <p:nvPr>
            <p:ph type="body" sz="quarter" idx="15" hasCustomPrompt="1"/>
          </p:nvPr>
        </p:nvSpPr>
        <p:spPr>
          <a:xfrm>
            <a:off x="5254625" y="5843753"/>
            <a:ext cx="6316663" cy="469266"/>
          </a:xfrm>
          <a:prstGeom prst="rect">
            <a:avLst/>
          </a:prstGeom>
        </p:spPr>
        <p:txBody>
          <a:bodyPr anchor="b">
            <a:noAutofit/>
          </a:bodyPr>
          <a:lstStyle>
            <a:lvl1pPr marL="0" indent="0">
              <a:buNone/>
              <a:defRPr sz="900" b="0">
                <a:latin typeface="+mj-lt"/>
              </a:defRPr>
            </a:lvl1pPr>
            <a:lvl2pPr>
              <a:defRPr sz="900" b="0">
                <a:latin typeface="+mj-lt"/>
              </a:defRPr>
            </a:lvl2pPr>
            <a:lvl3pPr>
              <a:defRPr sz="900" b="0">
                <a:latin typeface="+mj-lt"/>
              </a:defRPr>
            </a:lvl3pPr>
            <a:lvl4pPr>
              <a:defRPr sz="900" b="0">
                <a:latin typeface="+mj-lt"/>
              </a:defRPr>
            </a:lvl4pPr>
            <a:lvl5pPr>
              <a:defRPr sz="900" b="0">
                <a:latin typeface="+mj-lt"/>
              </a:defRPr>
            </a:lvl5pPr>
          </a:lstStyle>
          <a:p>
            <a:pPr lvl="0"/>
            <a:r>
              <a:rPr lang="en-US" noProof="0"/>
              <a:t>Insert chart/graph description for screen readers here.</a:t>
            </a:r>
          </a:p>
        </p:txBody>
      </p:sp>
      <p:sp>
        <p:nvSpPr>
          <p:cNvPr id="2" name="Slide Number Placeholder 1">
            <a:extLst>
              <a:ext uri="{FF2B5EF4-FFF2-40B4-BE49-F238E27FC236}">
                <a16:creationId xmlns:a16="http://schemas.microsoft.com/office/drawing/2014/main" id="{DFDB1815-E271-0043-B13A-65C960C9C54B}"/>
              </a:ext>
              <a:ext uri="{C183D7F6-B498-43B3-948B-1728B52AA6E4}">
                <adec:decorative xmlns:adec="http://schemas.microsoft.com/office/drawing/2017/decorative" val="1"/>
              </a:ext>
            </a:extLst>
          </p:cNvPr>
          <p:cNvSpPr>
            <a:spLocks noGrp="1"/>
          </p:cNvSpPr>
          <p:nvPr>
            <p:ph type="sldNum" sz="quarter" idx="10"/>
          </p:nvPr>
        </p:nvSpPr>
        <p:spPr/>
        <p:txBody>
          <a:bodyPr/>
          <a:lstStyle/>
          <a:p>
            <a:fld id="{D857FD92-F09D-C344-8719-B7304083D6F0}" type="slidenum">
              <a:rPr lang="en-US" noProof="0" smtClean="0"/>
              <a:pPr/>
              <a:t>‹#›</a:t>
            </a:fld>
            <a:endParaRPr lang="en-US" noProof="0"/>
          </a:p>
        </p:txBody>
      </p:sp>
      <p:sp>
        <p:nvSpPr>
          <p:cNvPr id="3" name="Footer Placeholder 2">
            <a:extLst>
              <a:ext uri="{FF2B5EF4-FFF2-40B4-BE49-F238E27FC236}">
                <a16:creationId xmlns:a16="http://schemas.microsoft.com/office/drawing/2014/main" id="{7668AF6F-1428-3447-9D5A-720B5877BB4A}"/>
              </a:ext>
              <a:ext uri="{C183D7F6-B498-43B3-948B-1728B52AA6E4}">
                <adec:decorative xmlns:adec="http://schemas.microsoft.com/office/drawing/2017/decorative" val="1"/>
              </a:ext>
            </a:extLst>
          </p:cNvPr>
          <p:cNvSpPr>
            <a:spLocks noGrp="1"/>
          </p:cNvSpPr>
          <p:nvPr>
            <p:ph type="ftr" sz="quarter" idx="14"/>
          </p:nvPr>
        </p:nvSpPr>
        <p:spPr/>
        <p:txBody>
          <a:bodyPr/>
          <a:lstStyle/>
          <a:p>
            <a:endParaRPr lang="en-US" noProof="0"/>
          </a:p>
        </p:txBody>
      </p:sp>
    </p:spTree>
    <p:extLst>
      <p:ext uri="{BB962C8B-B14F-4D97-AF65-F5344CB8AC3E}">
        <p14:creationId xmlns:p14="http://schemas.microsoft.com/office/powerpoint/2010/main" val="731919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Headline - graph 2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BB0A42A-6948-2349-A312-9DD6030019FE}"/>
              </a:ext>
            </a:extLst>
          </p:cNvPr>
          <p:cNvSpPr>
            <a:spLocks noGrp="1"/>
          </p:cNvSpPr>
          <p:nvPr>
            <p:ph type="body" sz="quarter" idx="11" hasCustomPrompt="1"/>
          </p:nvPr>
        </p:nvSpPr>
        <p:spPr>
          <a:xfrm>
            <a:off x="520701" y="396002"/>
            <a:ext cx="3787775"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6" name="Title 5">
            <a:extLst>
              <a:ext uri="{FF2B5EF4-FFF2-40B4-BE49-F238E27FC236}">
                <a16:creationId xmlns:a16="http://schemas.microsoft.com/office/drawing/2014/main" id="{3EEBF7D9-10C4-DF4A-8957-D6A34C85B0D2}"/>
              </a:ext>
            </a:extLst>
          </p:cNvPr>
          <p:cNvSpPr>
            <a:spLocks noGrp="1"/>
          </p:cNvSpPr>
          <p:nvPr>
            <p:ph type="title" hasCustomPrompt="1"/>
          </p:nvPr>
        </p:nvSpPr>
        <p:spPr>
          <a:xfrm>
            <a:off x="520701" y="900003"/>
            <a:ext cx="11150600" cy="304699"/>
          </a:xfrm>
        </p:spPr>
        <p:txBody>
          <a:bodyPr wrap="square">
            <a:spAutoFit/>
          </a:bodyPr>
          <a:lstStyle>
            <a:lvl1pPr>
              <a:defRPr sz="2199" spc="-50" baseline="0"/>
            </a:lvl1pPr>
          </a:lstStyle>
          <a:p>
            <a:r>
              <a:rPr lang="en-US" noProof="0"/>
              <a:t>Small headline example - graph</a:t>
            </a:r>
          </a:p>
        </p:txBody>
      </p:sp>
      <p:sp>
        <p:nvSpPr>
          <p:cNvPr id="4" name="Text Placeholder 15">
            <a:extLst>
              <a:ext uri="{FF2B5EF4-FFF2-40B4-BE49-F238E27FC236}">
                <a16:creationId xmlns:a16="http://schemas.microsoft.com/office/drawing/2014/main" id="{0C1A1776-D762-E433-EDBF-1A0F4FC30006}"/>
              </a:ext>
            </a:extLst>
          </p:cNvPr>
          <p:cNvSpPr>
            <a:spLocks noGrp="1"/>
          </p:cNvSpPr>
          <p:nvPr>
            <p:ph type="body" sz="quarter" idx="27"/>
          </p:nvPr>
        </p:nvSpPr>
        <p:spPr>
          <a:xfrm>
            <a:off x="526610" y="1874901"/>
            <a:ext cx="3781866" cy="3968852"/>
          </a:xfrm>
          <a:prstGeom prst="rect">
            <a:avLst/>
          </a:prstGeom>
        </p:spPr>
        <p:txBody>
          <a:bodyPr anchor="t" anchorCtr="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3F10304-B92C-4065-95D7-99B302EEE491}"/>
              </a:ext>
            </a:extLst>
          </p:cNvPr>
          <p:cNvSpPr>
            <a:spLocks noGrp="1"/>
          </p:cNvSpPr>
          <p:nvPr>
            <p:ph type="body" sz="quarter" idx="15" hasCustomPrompt="1"/>
          </p:nvPr>
        </p:nvSpPr>
        <p:spPr>
          <a:xfrm>
            <a:off x="4906662" y="5896916"/>
            <a:ext cx="3580336" cy="469266"/>
          </a:xfrm>
          <a:prstGeom prst="rect">
            <a:avLst/>
          </a:prstGeom>
        </p:spPr>
        <p:txBody>
          <a:bodyPr anchor="b">
            <a:noAutofit/>
          </a:bodyPr>
          <a:lstStyle>
            <a:lvl1pPr marL="0" indent="0">
              <a:buNone/>
              <a:defRPr sz="900" b="0">
                <a:latin typeface="+mj-lt"/>
              </a:defRPr>
            </a:lvl1pPr>
            <a:lvl2pPr>
              <a:defRPr sz="900" b="0">
                <a:latin typeface="+mj-lt"/>
              </a:defRPr>
            </a:lvl2pPr>
            <a:lvl3pPr>
              <a:defRPr sz="900" b="0">
                <a:latin typeface="+mj-lt"/>
              </a:defRPr>
            </a:lvl3pPr>
            <a:lvl4pPr>
              <a:defRPr sz="900" b="0">
                <a:latin typeface="+mj-lt"/>
              </a:defRPr>
            </a:lvl4pPr>
            <a:lvl5pPr>
              <a:defRPr sz="900" b="0">
                <a:latin typeface="+mj-lt"/>
              </a:defRPr>
            </a:lvl5pPr>
          </a:lstStyle>
          <a:p>
            <a:pPr lvl="0"/>
            <a:r>
              <a:rPr lang="en-US" noProof="0"/>
              <a:t>Insert chart/graph description for screen readers here.</a:t>
            </a:r>
          </a:p>
        </p:txBody>
      </p:sp>
      <p:sp>
        <p:nvSpPr>
          <p:cNvPr id="2" name="Slide Number Placeholder 1">
            <a:extLst>
              <a:ext uri="{FF2B5EF4-FFF2-40B4-BE49-F238E27FC236}">
                <a16:creationId xmlns:a16="http://schemas.microsoft.com/office/drawing/2014/main" id="{DFDB1815-E271-0043-B13A-65C960C9C54B}"/>
              </a:ext>
              <a:ext uri="{C183D7F6-B498-43B3-948B-1728B52AA6E4}">
                <adec:decorative xmlns:adec="http://schemas.microsoft.com/office/drawing/2017/decorative" val="1"/>
              </a:ext>
            </a:extLst>
          </p:cNvPr>
          <p:cNvSpPr>
            <a:spLocks noGrp="1"/>
          </p:cNvSpPr>
          <p:nvPr>
            <p:ph type="sldNum" sz="quarter" idx="10"/>
          </p:nvPr>
        </p:nvSpPr>
        <p:spPr/>
        <p:txBody>
          <a:bodyPr/>
          <a:lstStyle/>
          <a:p>
            <a:fld id="{D857FD92-F09D-C344-8719-B7304083D6F0}" type="slidenum">
              <a:rPr lang="en-US" noProof="0" smtClean="0"/>
              <a:pPr/>
              <a:t>‹#›</a:t>
            </a:fld>
            <a:endParaRPr lang="en-US" noProof="0"/>
          </a:p>
        </p:txBody>
      </p:sp>
      <p:sp>
        <p:nvSpPr>
          <p:cNvPr id="3" name="Footer Placeholder 2">
            <a:extLst>
              <a:ext uri="{FF2B5EF4-FFF2-40B4-BE49-F238E27FC236}">
                <a16:creationId xmlns:a16="http://schemas.microsoft.com/office/drawing/2014/main" id="{7668AF6F-1428-3447-9D5A-720B5877BB4A}"/>
              </a:ext>
              <a:ext uri="{C183D7F6-B498-43B3-948B-1728B52AA6E4}">
                <adec:decorative xmlns:adec="http://schemas.microsoft.com/office/drawing/2017/decorative" val="1"/>
              </a:ext>
            </a:extLst>
          </p:cNvPr>
          <p:cNvSpPr>
            <a:spLocks noGrp="1"/>
          </p:cNvSpPr>
          <p:nvPr>
            <p:ph type="ftr" sz="quarter" idx="14"/>
          </p:nvPr>
        </p:nvSpPr>
        <p:spPr/>
        <p:txBody>
          <a:bodyPr/>
          <a:lstStyle/>
          <a:p>
            <a:endParaRPr lang="en-US" noProof="0"/>
          </a:p>
        </p:txBody>
      </p:sp>
    </p:spTree>
    <p:extLst>
      <p:ext uri="{BB962C8B-B14F-4D97-AF65-F5344CB8AC3E}">
        <p14:creationId xmlns:p14="http://schemas.microsoft.com/office/powerpoint/2010/main" val="882800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ll headline - table with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BB0A42A-6948-2349-A312-9DD6030019FE}"/>
              </a:ext>
            </a:extLst>
          </p:cNvPr>
          <p:cNvSpPr>
            <a:spLocks noGrp="1"/>
          </p:cNvSpPr>
          <p:nvPr>
            <p:ph type="body" sz="quarter" idx="11" hasCustomPrompt="1"/>
          </p:nvPr>
        </p:nvSpPr>
        <p:spPr>
          <a:xfrm>
            <a:off x="520700" y="396002"/>
            <a:ext cx="5683250"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6" name="Title 5">
            <a:extLst>
              <a:ext uri="{FF2B5EF4-FFF2-40B4-BE49-F238E27FC236}">
                <a16:creationId xmlns:a16="http://schemas.microsoft.com/office/drawing/2014/main" id="{3EEBF7D9-10C4-DF4A-8957-D6A34C85B0D2}"/>
              </a:ext>
            </a:extLst>
          </p:cNvPr>
          <p:cNvSpPr>
            <a:spLocks noGrp="1"/>
          </p:cNvSpPr>
          <p:nvPr>
            <p:ph type="title" hasCustomPrompt="1"/>
          </p:nvPr>
        </p:nvSpPr>
        <p:spPr>
          <a:xfrm>
            <a:off x="520701" y="900003"/>
            <a:ext cx="11150600" cy="304699"/>
          </a:xfrm>
        </p:spPr>
        <p:txBody>
          <a:bodyPr wrap="square">
            <a:spAutoFit/>
          </a:bodyPr>
          <a:lstStyle>
            <a:lvl1pPr>
              <a:defRPr sz="2199" spc="-50" baseline="0"/>
            </a:lvl1pPr>
          </a:lstStyle>
          <a:p>
            <a:r>
              <a:rPr lang="en-US" noProof="0"/>
              <a:t>Small headline example  - table</a:t>
            </a:r>
          </a:p>
        </p:txBody>
      </p:sp>
      <p:sp>
        <p:nvSpPr>
          <p:cNvPr id="8" name="Text Placeholder 15">
            <a:extLst>
              <a:ext uri="{FF2B5EF4-FFF2-40B4-BE49-F238E27FC236}">
                <a16:creationId xmlns:a16="http://schemas.microsoft.com/office/drawing/2014/main" id="{7B8768AB-451F-3C3C-ECE4-E337A0A3ACA4}"/>
              </a:ext>
            </a:extLst>
          </p:cNvPr>
          <p:cNvSpPr>
            <a:spLocks noGrp="1"/>
          </p:cNvSpPr>
          <p:nvPr>
            <p:ph type="body" sz="quarter" idx="27"/>
          </p:nvPr>
        </p:nvSpPr>
        <p:spPr>
          <a:xfrm>
            <a:off x="526609" y="1538940"/>
            <a:ext cx="2841628" cy="451248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DFDB1815-E271-0043-B13A-65C960C9C54B}"/>
              </a:ext>
              <a:ext uri="{C183D7F6-B498-43B3-948B-1728B52AA6E4}">
                <adec:decorative xmlns:adec="http://schemas.microsoft.com/office/drawing/2017/decorative" val="1"/>
              </a:ext>
            </a:extLst>
          </p:cNvPr>
          <p:cNvSpPr>
            <a:spLocks noGrp="1"/>
          </p:cNvSpPr>
          <p:nvPr>
            <p:ph type="sldNum" sz="quarter" idx="10"/>
          </p:nvPr>
        </p:nvSpPr>
        <p:spPr/>
        <p:txBody>
          <a:bodyPr/>
          <a:lstStyle/>
          <a:p>
            <a:fld id="{D857FD92-F09D-C344-8719-B7304083D6F0}" type="slidenum">
              <a:rPr lang="en-US" noProof="0" smtClean="0"/>
              <a:pPr/>
              <a:t>‹#›</a:t>
            </a:fld>
            <a:endParaRPr lang="en-US" noProof="0"/>
          </a:p>
        </p:txBody>
      </p:sp>
      <p:sp>
        <p:nvSpPr>
          <p:cNvPr id="3" name="Footer Placeholder 2">
            <a:extLst>
              <a:ext uri="{FF2B5EF4-FFF2-40B4-BE49-F238E27FC236}">
                <a16:creationId xmlns:a16="http://schemas.microsoft.com/office/drawing/2014/main" id="{2AE6A8A8-177F-8547-9B2B-489A322D70DB}"/>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noProof="0"/>
          </a:p>
        </p:txBody>
      </p:sp>
    </p:spTree>
    <p:extLst>
      <p:ext uri="{BB962C8B-B14F-4D97-AF65-F5344CB8AC3E}">
        <p14:creationId xmlns:p14="http://schemas.microsoft.com/office/powerpoint/2010/main" val="1810582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ll headline - table with content - no eyebrow">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287571DE-A764-5128-DC65-4CD9F79FD662}"/>
              </a:ext>
            </a:extLst>
          </p:cNvPr>
          <p:cNvSpPr>
            <a:spLocks noGrp="1"/>
          </p:cNvSpPr>
          <p:nvPr>
            <p:ph type="title" hasCustomPrompt="1"/>
          </p:nvPr>
        </p:nvSpPr>
        <p:spPr>
          <a:xfrm>
            <a:off x="520701" y="900003"/>
            <a:ext cx="11150600" cy="304699"/>
          </a:xfrm>
        </p:spPr>
        <p:txBody>
          <a:bodyPr wrap="square">
            <a:spAutoFit/>
          </a:bodyPr>
          <a:lstStyle>
            <a:lvl1pPr>
              <a:defRPr sz="2199" spc="-50" baseline="0"/>
            </a:lvl1pPr>
          </a:lstStyle>
          <a:p>
            <a:r>
              <a:rPr lang="en-US" noProof="0"/>
              <a:t>Small headline example  - table</a:t>
            </a:r>
          </a:p>
        </p:txBody>
      </p:sp>
      <p:sp>
        <p:nvSpPr>
          <p:cNvPr id="8" name="Text Placeholder 15">
            <a:extLst>
              <a:ext uri="{FF2B5EF4-FFF2-40B4-BE49-F238E27FC236}">
                <a16:creationId xmlns:a16="http://schemas.microsoft.com/office/drawing/2014/main" id="{7B8768AB-451F-3C3C-ECE4-E337A0A3ACA4}"/>
              </a:ext>
            </a:extLst>
          </p:cNvPr>
          <p:cNvSpPr>
            <a:spLocks noGrp="1"/>
          </p:cNvSpPr>
          <p:nvPr>
            <p:ph type="body" sz="quarter" idx="27"/>
          </p:nvPr>
        </p:nvSpPr>
        <p:spPr>
          <a:xfrm>
            <a:off x="526609" y="1538940"/>
            <a:ext cx="2841628" cy="4512482"/>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DFDB1815-E271-0043-B13A-65C960C9C54B}"/>
              </a:ext>
              <a:ext uri="{C183D7F6-B498-43B3-948B-1728B52AA6E4}">
                <adec:decorative xmlns:adec="http://schemas.microsoft.com/office/drawing/2017/decorative" val="1"/>
              </a:ext>
            </a:extLst>
          </p:cNvPr>
          <p:cNvSpPr>
            <a:spLocks noGrp="1"/>
          </p:cNvSpPr>
          <p:nvPr>
            <p:ph type="sldNum" sz="quarter" idx="10"/>
          </p:nvPr>
        </p:nvSpPr>
        <p:spPr/>
        <p:txBody>
          <a:bodyPr/>
          <a:lstStyle/>
          <a:p>
            <a:fld id="{D857FD92-F09D-C344-8719-B7304083D6F0}" type="slidenum">
              <a:rPr lang="en-US" noProof="0" smtClean="0"/>
              <a:pPr/>
              <a:t>‹#›</a:t>
            </a:fld>
            <a:endParaRPr lang="en-US" noProof="0"/>
          </a:p>
        </p:txBody>
      </p:sp>
      <p:sp>
        <p:nvSpPr>
          <p:cNvPr id="3" name="Footer Placeholder 2">
            <a:extLst>
              <a:ext uri="{FF2B5EF4-FFF2-40B4-BE49-F238E27FC236}">
                <a16:creationId xmlns:a16="http://schemas.microsoft.com/office/drawing/2014/main" id="{2AE6A8A8-177F-8547-9B2B-489A322D70DB}"/>
              </a:ext>
              <a:ext uri="{C183D7F6-B498-43B3-948B-1728B52AA6E4}">
                <adec:decorative xmlns:adec="http://schemas.microsoft.com/office/drawing/2017/decorative" val="1"/>
              </a:ext>
            </a:extLst>
          </p:cNvPr>
          <p:cNvSpPr>
            <a:spLocks noGrp="1"/>
          </p:cNvSpPr>
          <p:nvPr>
            <p:ph type="ftr" sz="quarter" idx="13"/>
          </p:nvPr>
        </p:nvSpPr>
        <p:spPr/>
        <p:txBody>
          <a:bodyPr/>
          <a:lstStyle/>
          <a:p>
            <a:endParaRPr lang="en-US" noProof="0"/>
          </a:p>
        </p:txBody>
      </p:sp>
    </p:spTree>
    <p:extLst>
      <p:ext uri="{BB962C8B-B14F-4D97-AF65-F5344CB8AC3E}">
        <p14:creationId xmlns:p14="http://schemas.microsoft.com/office/powerpoint/2010/main" val="1463862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mall headline - tab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BB0A42A-6948-2349-A312-9DD6030019FE}"/>
              </a:ext>
            </a:extLst>
          </p:cNvPr>
          <p:cNvSpPr>
            <a:spLocks noGrp="1"/>
          </p:cNvSpPr>
          <p:nvPr>
            <p:ph type="body" sz="quarter" idx="11" hasCustomPrompt="1"/>
          </p:nvPr>
        </p:nvSpPr>
        <p:spPr>
          <a:xfrm>
            <a:off x="520700" y="396002"/>
            <a:ext cx="5683250"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6" name="Title 5">
            <a:extLst>
              <a:ext uri="{FF2B5EF4-FFF2-40B4-BE49-F238E27FC236}">
                <a16:creationId xmlns:a16="http://schemas.microsoft.com/office/drawing/2014/main" id="{3EEBF7D9-10C4-DF4A-8957-D6A34C85B0D2}"/>
              </a:ext>
            </a:extLst>
          </p:cNvPr>
          <p:cNvSpPr>
            <a:spLocks noGrp="1"/>
          </p:cNvSpPr>
          <p:nvPr>
            <p:ph type="title" hasCustomPrompt="1"/>
          </p:nvPr>
        </p:nvSpPr>
        <p:spPr>
          <a:xfrm>
            <a:off x="520700" y="900003"/>
            <a:ext cx="11420475" cy="304699"/>
          </a:xfrm>
        </p:spPr>
        <p:txBody>
          <a:bodyPr wrap="square">
            <a:spAutoFit/>
          </a:bodyPr>
          <a:lstStyle>
            <a:lvl1pPr>
              <a:defRPr sz="2199" spc="-50" baseline="0"/>
            </a:lvl1pPr>
          </a:lstStyle>
          <a:p>
            <a:r>
              <a:rPr lang="en-US" noProof="0"/>
              <a:t>Small headline only</a:t>
            </a:r>
          </a:p>
        </p:txBody>
      </p:sp>
      <p:sp>
        <p:nvSpPr>
          <p:cNvPr id="2" name="Slide Number Placeholder 1">
            <a:extLst>
              <a:ext uri="{FF2B5EF4-FFF2-40B4-BE49-F238E27FC236}">
                <a16:creationId xmlns:a16="http://schemas.microsoft.com/office/drawing/2014/main" id="{DFDB1815-E271-0043-B13A-65C960C9C54B}"/>
              </a:ext>
              <a:ext uri="{C183D7F6-B498-43B3-948B-1728B52AA6E4}">
                <adec:decorative xmlns:adec="http://schemas.microsoft.com/office/drawing/2017/decorative" val="1"/>
              </a:ext>
            </a:extLst>
          </p:cNvPr>
          <p:cNvSpPr>
            <a:spLocks noGrp="1"/>
          </p:cNvSpPr>
          <p:nvPr>
            <p:ph type="sldNum" sz="quarter" idx="10"/>
          </p:nvPr>
        </p:nvSpPr>
        <p:spPr/>
        <p:txBody>
          <a:bodyPr/>
          <a:lstStyle/>
          <a:p>
            <a:fld id="{D857FD92-F09D-C344-8719-B7304083D6F0}" type="slidenum">
              <a:rPr lang="en-US" noProof="0" smtClean="0"/>
              <a:pPr/>
              <a:t>‹#›</a:t>
            </a:fld>
            <a:endParaRPr lang="en-US" noProof="0"/>
          </a:p>
        </p:txBody>
      </p:sp>
      <p:sp>
        <p:nvSpPr>
          <p:cNvPr id="3" name="Footer Placeholder 2">
            <a:extLst>
              <a:ext uri="{FF2B5EF4-FFF2-40B4-BE49-F238E27FC236}">
                <a16:creationId xmlns:a16="http://schemas.microsoft.com/office/drawing/2014/main" id="{476080A0-7571-0046-9A82-2C4A81A8F532}"/>
              </a:ext>
              <a:ext uri="{C183D7F6-B498-43B3-948B-1728B52AA6E4}">
                <adec:decorative xmlns:adec="http://schemas.microsoft.com/office/drawing/2017/decorative" val="1"/>
              </a:ext>
            </a:extLst>
          </p:cNvPr>
          <p:cNvSpPr>
            <a:spLocks noGrp="1"/>
          </p:cNvSpPr>
          <p:nvPr>
            <p:ph type="ftr" sz="quarter" idx="12"/>
          </p:nvPr>
        </p:nvSpPr>
        <p:spPr/>
        <p:txBody>
          <a:bodyPr/>
          <a:lstStyle/>
          <a:p>
            <a:endParaRPr lang="en-US" noProof="0"/>
          </a:p>
        </p:txBody>
      </p:sp>
    </p:spTree>
    <p:extLst>
      <p:ext uri="{BB962C8B-B14F-4D97-AF65-F5344CB8AC3E}">
        <p14:creationId xmlns:p14="http://schemas.microsoft.com/office/powerpoint/2010/main" val="1601182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mall headline - table - no eyebrow">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EBF7D9-10C4-DF4A-8957-D6A34C85B0D2}"/>
              </a:ext>
            </a:extLst>
          </p:cNvPr>
          <p:cNvSpPr>
            <a:spLocks noGrp="1"/>
          </p:cNvSpPr>
          <p:nvPr>
            <p:ph type="title" hasCustomPrompt="1"/>
          </p:nvPr>
        </p:nvSpPr>
        <p:spPr>
          <a:xfrm>
            <a:off x="520700" y="900003"/>
            <a:ext cx="11420475" cy="304699"/>
          </a:xfrm>
        </p:spPr>
        <p:txBody>
          <a:bodyPr wrap="square">
            <a:spAutoFit/>
          </a:bodyPr>
          <a:lstStyle>
            <a:lvl1pPr>
              <a:defRPr sz="2199" spc="-50" baseline="0"/>
            </a:lvl1pPr>
          </a:lstStyle>
          <a:p>
            <a:r>
              <a:rPr lang="en-US" noProof="0"/>
              <a:t>Small headline only</a:t>
            </a:r>
          </a:p>
        </p:txBody>
      </p:sp>
      <p:sp>
        <p:nvSpPr>
          <p:cNvPr id="2" name="Slide Number Placeholder 1">
            <a:extLst>
              <a:ext uri="{FF2B5EF4-FFF2-40B4-BE49-F238E27FC236}">
                <a16:creationId xmlns:a16="http://schemas.microsoft.com/office/drawing/2014/main" id="{DFDB1815-E271-0043-B13A-65C960C9C54B}"/>
              </a:ext>
              <a:ext uri="{C183D7F6-B498-43B3-948B-1728B52AA6E4}">
                <adec:decorative xmlns:adec="http://schemas.microsoft.com/office/drawing/2017/decorative" val="1"/>
              </a:ext>
            </a:extLst>
          </p:cNvPr>
          <p:cNvSpPr>
            <a:spLocks noGrp="1"/>
          </p:cNvSpPr>
          <p:nvPr>
            <p:ph type="sldNum" sz="quarter" idx="10"/>
          </p:nvPr>
        </p:nvSpPr>
        <p:spPr/>
        <p:txBody>
          <a:bodyPr/>
          <a:lstStyle/>
          <a:p>
            <a:fld id="{D857FD92-F09D-C344-8719-B7304083D6F0}" type="slidenum">
              <a:rPr lang="en-US" noProof="0" smtClean="0"/>
              <a:pPr/>
              <a:t>‹#›</a:t>
            </a:fld>
            <a:endParaRPr lang="en-US" noProof="0"/>
          </a:p>
        </p:txBody>
      </p:sp>
      <p:sp>
        <p:nvSpPr>
          <p:cNvPr id="3" name="Footer Placeholder 2">
            <a:extLst>
              <a:ext uri="{FF2B5EF4-FFF2-40B4-BE49-F238E27FC236}">
                <a16:creationId xmlns:a16="http://schemas.microsoft.com/office/drawing/2014/main" id="{476080A0-7571-0046-9A82-2C4A81A8F532}"/>
              </a:ext>
              <a:ext uri="{C183D7F6-B498-43B3-948B-1728B52AA6E4}">
                <adec:decorative xmlns:adec="http://schemas.microsoft.com/office/drawing/2017/decorative" val="1"/>
              </a:ext>
            </a:extLst>
          </p:cNvPr>
          <p:cNvSpPr>
            <a:spLocks noGrp="1"/>
          </p:cNvSpPr>
          <p:nvPr>
            <p:ph type="ftr" sz="quarter" idx="12"/>
          </p:nvPr>
        </p:nvSpPr>
        <p:spPr/>
        <p:txBody>
          <a:bodyPr/>
          <a:lstStyle/>
          <a:p>
            <a:endParaRPr lang="en-US" noProof="0"/>
          </a:p>
        </p:txBody>
      </p:sp>
    </p:spTree>
    <p:extLst>
      <p:ext uri="{BB962C8B-B14F-4D97-AF65-F5344CB8AC3E}">
        <p14:creationId xmlns:p14="http://schemas.microsoft.com/office/powerpoint/2010/main" val="335137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ll headline - icon, 1 column, graph or tab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BB0A42A-6948-2349-A312-9DD6030019FE}"/>
              </a:ext>
            </a:extLst>
          </p:cNvPr>
          <p:cNvSpPr>
            <a:spLocks noGrp="1"/>
          </p:cNvSpPr>
          <p:nvPr>
            <p:ph type="body" sz="quarter" idx="11" hasCustomPrompt="1"/>
          </p:nvPr>
        </p:nvSpPr>
        <p:spPr>
          <a:xfrm>
            <a:off x="520700" y="396002"/>
            <a:ext cx="5683250"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6" name="Title 5">
            <a:extLst>
              <a:ext uri="{FF2B5EF4-FFF2-40B4-BE49-F238E27FC236}">
                <a16:creationId xmlns:a16="http://schemas.microsoft.com/office/drawing/2014/main" id="{3EEBF7D9-10C4-DF4A-8957-D6A34C85B0D2}"/>
              </a:ext>
            </a:extLst>
          </p:cNvPr>
          <p:cNvSpPr>
            <a:spLocks noGrp="1"/>
          </p:cNvSpPr>
          <p:nvPr>
            <p:ph type="title" hasCustomPrompt="1"/>
          </p:nvPr>
        </p:nvSpPr>
        <p:spPr>
          <a:xfrm>
            <a:off x="520700" y="900003"/>
            <a:ext cx="11420475" cy="304699"/>
          </a:xfrm>
        </p:spPr>
        <p:txBody>
          <a:bodyPr wrap="square">
            <a:spAutoFit/>
          </a:bodyPr>
          <a:lstStyle>
            <a:lvl1pPr>
              <a:defRPr sz="2199" spc="-50" baseline="0"/>
            </a:lvl1pPr>
          </a:lstStyle>
          <a:p>
            <a:r>
              <a:rPr lang="en-US" noProof="0"/>
              <a:t>Small headline example</a:t>
            </a:r>
          </a:p>
        </p:txBody>
      </p:sp>
      <p:sp>
        <p:nvSpPr>
          <p:cNvPr id="7" name="Picture Placeholder 7">
            <a:extLst>
              <a:ext uri="{FF2B5EF4-FFF2-40B4-BE49-F238E27FC236}">
                <a16:creationId xmlns:a16="http://schemas.microsoft.com/office/drawing/2014/main" id="{785B6414-885F-BE41-8FBC-59F527F4C138}"/>
              </a:ext>
              <a:ext uri="{C183D7F6-B498-43B3-948B-1728B52AA6E4}">
                <adec:decorative xmlns:adec="http://schemas.microsoft.com/office/drawing/2017/decorative" val="1"/>
              </a:ext>
            </a:extLst>
          </p:cNvPr>
          <p:cNvSpPr>
            <a:spLocks noGrp="1"/>
          </p:cNvSpPr>
          <p:nvPr>
            <p:ph type="pic" sz="quarter" idx="14" hasCustomPrompt="1"/>
          </p:nvPr>
        </p:nvSpPr>
        <p:spPr>
          <a:xfrm>
            <a:off x="520699" y="1516768"/>
            <a:ext cx="1504800" cy="1504800"/>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400" b="0"/>
            </a:lvl1pPr>
          </a:lstStyle>
          <a:p>
            <a:r>
              <a:rPr lang="en-US" noProof="0"/>
              <a:t>Drop your icon here</a:t>
            </a:r>
          </a:p>
        </p:txBody>
      </p:sp>
      <p:sp>
        <p:nvSpPr>
          <p:cNvPr id="10" name="Text Placeholder 15">
            <a:extLst>
              <a:ext uri="{FF2B5EF4-FFF2-40B4-BE49-F238E27FC236}">
                <a16:creationId xmlns:a16="http://schemas.microsoft.com/office/drawing/2014/main" id="{8628B55C-2989-0BBE-66BB-5D4B2F9C53DD}"/>
              </a:ext>
            </a:extLst>
          </p:cNvPr>
          <p:cNvSpPr>
            <a:spLocks noGrp="1"/>
          </p:cNvSpPr>
          <p:nvPr>
            <p:ph type="body" sz="quarter" idx="27"/>
          </p:nvPr>
        </p:nvSpPr>
        <p:spPr>
          <a:xfrm>
            <a:off x="2301283" y="1516768"/>
            <a:ext cx="2841628" cy="472577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DFDB1815-E271-0043-B13A-65C960C9C54B}"/>
              </a:ext>
              <a:ext uri="{C183D7F6-B498-43B3-948B-1728B52AA6E4}">
                <adec:decorative xmlns:adec="http://schemas.microsoft.com/office/drawing/2017/decorative" val="1"/>
              </a:ext>
            </a:extLst>
          </p:cNvPr>
          <p:cNvSpPr>
            <a:spLocks noGrp="1"/>
          </p:cNvSpPr>
          <p:nvPr>
            <p:ph type="sldNum" sz="quarter" idx="10"/>
          </p:nvPr>
        </p:nvSpPr>
        <p:spPr/>
        <p:txBody>
          <a:bodyPr/>
          <a:lstStyle/>
          <a:p>
            <a:fld id="{D857FD92-F09D-C344-8719-B7304083D6F0}" type="slidenum">
              <a:rPr lang="en-US" noProof="0" smtClean="0"/>
              <a:pPr/>
              <a:t>‹#›</a:t>
            </a:fld>
            <a:endParaRPr lang="en-US" noProof="0"/>
          </a:p>
        </p:txBody>
      </p:sp>
      <p:sp>
        <p:nvSpPr>
          <p:cNvPr id="3" name="Footer Placeholder 2">
            <a:extLst>
              <a:ext uri="{FF2B5EF4-FFF2-40B4-BE49-F238E27FC236}">
                <a16:creationId xmlns:a16="http://schemas.microsoft.com/office/drawing/2014/main" id="{B41B8F4E-21A1-1E42-8E72-67E788725F19}"/>
              </a:ext>
              <a:ext uri="{C183D7F6-B498-43B3-948B-1728B52AA6E4}">
                <adec:decorative xmlns:adec="http://schemas.microsoft.com/office/drawing/2017/decorative" val="1"/>
              </a:ext>
            </a:extLst>
          </p:cNvPr>
          <p:cNvSpPr>
            <a:spLocks noGrp="1"/>
          </p:cNvSpPr>
          <p:nvPr>
            <p:ph type="ftr" sz="quarter" idx="15"/>
          </p:nvPr>
        </p:nvSpPr>
        <p:spPr/>
        <p:txBody>
          <a:bodyPr/>
          <a:lstStyle/>
          <a:p>
            <a:endParaRPr lang="en-US" noProof="0"/>
          </a:p>
        </p:txBody>
      </p:sp>
    </p:spTree>
    <p:extLst>
      <p:ext uri="{BB962C8B-B14F-4D97-AF65-F5344CB8AC3E}">
        <p14:creationId xmlns:p14="http://schemas.microsoft.com/office/powerpoint/2010/main" val="2879341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ll headline - icon, 1 column, graph or table - no eyebrow">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EBF7D9-10C4-DF4A-8957-D6A34C85B0D2}"/>
              </a:ext>
            </a:extLst>
          </p:cNvPr>
          <p:cNvSpPr>
            <a:spLocks noGrp="1"/>
          </p:cNvSpPr>
          <p:nvPr>
            <p:ph type="title" hasCustomPrompt="1"/>
          </p:nvPr>
        </p:nvSpPr>
        <p:spPr>
          <a:xfrm>
            <a:off x="520700" y="900003"/>
            <a:ext cx="11420475" cy="304699"/>
          </a:xfrm>
        </p:spPr>
        <p:txBody>
          <a:bodyPr wrap="square">
            <a:spAutoFit/>
          </a:bodyPr>
          <a:lstStyle>
            <a:lvl1pPr>
              <a:defRPr sz="2199" spc="-50" baseline="0"/>
            </a:lvl1pPr>
          </a:lstStyle>
          <a:p>
            <a:r>
              <a:rPr lang="en-US" noProof="0"/>
              <a:t>Small headline example</a:t>
            </a:r>
          </a:p>
        </p:txBody>
      </p:sp>
      <p:sp>
        <p:nvSpPr>
          <p:cNvPr id="7" name="Picture Placeholder 7">
            <a:extLst>
              <a:ext uri="{FF2B5EF4-FFF2-40B4-BE49-F238E27FC236}">
                <a16:creationId xmlns:a16="http://schemas.microsoft.com/office/drawing/2014/main" id="{785B6414-885F-BE41-8FBC-59F527F4C138}"/>
              </a:ext>
              <a:ext uri="{C183D7F6-B498-43B3-948B-1728B52AA6E4}">
                <adec:decorative xmlns:adec="http://schemas.microsoft.com/office/drawing/2017/decorative" val="1"/>
              </a:ext>
            </a:extLst>
          </p:cNvPr>
          <p:cNvSpPr>
            <a:spLocks noGrp="1"/>
          </p:cNvSpPr>
          <p:nvPr>
            <p:ph type="pic" sz="quarter" idx="14" hasCustomPrompt="1"/>
          </p:nvPr>
        </p:nvSpPr>
        <p:spPr>
          <a:xfrm>
            <a:off x="520699" y="1516768"/>
            <a:ext cx="1504800" cy="1504800"/>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400" b="0"/>
            </a:lvl1pPr>
          </a:lstStyle>
          <a:p>
            <a:r>
              <a:rPr lang="en-US" noProof="0"/>
              <a:t>Drop your icon here</a:t>
            </a:r>
          </a:p>
        </p:txBody>
      </p:sp>
      <p:sp>
        <p:nvSpPr>
          <p:cNvPr id="10" name="Text Placeholder 15">
            <a:extLst>
              <a:ext uri="{FF2B5EF4-FFF2-40B4-BE49-F238E27FC236}">
                <a16:creationId xmlns:a16="http://schemas.microsoft.com/office/drawing/2014/main" id="{8628B55C-2989-0BBE-66BB-5D4B2F9C53DD}"/>
              </a:ext>
            </a:extLst>
          </p:cNvPr>
          <p:cNvSpPr>
            <a:spLocks noGrp="1"/>
          </p:cNvSpPr>
          <p:nvPr>
            <p:ph type="body" sz="quarter" idx="27"/>
          </p:nvPr>
        </p:nvSpPr>
        <p:spPr>
          <a:xfrm>
            <a:off x="2301283" y="1516768"/>
            <a:ext cx="2841628" cy="472577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DFDB1815-E271-0043-B13A-65C960C9C54B}"/>
              </a:ext>
              <a:ext uri="{C183D7F6-B498-43B3-948B-1728B52AA6E4}">
                <adec:decorative xmlns:adec="http://schemas.microsoft.com/office/drawing/2017/decorative" val="1"/>
              </a:ext>
            </a:extLst>
          </p:cNvPr>
          <p:cNvSpPr>
            <a:spLocks noGrp="1"/>
          </p:cNvSpPr>
          <p:nvPr>
            <p:ph type="sldNum" sz="quarter" idx="10"/>
          </p:nvPr>
        </p:nvSpPr>
        <p:spPr/>
        <p:txBody>
          <a:bodyPr/>
          <a:lstStyle/>
          <a:p>
            <a:fld id="{D857FD92-F09D-C344-8719-B7304083D6F0}" type="slidenum">
              <a:rPr lang="en-US" noProof="0" smtClean="0"/>
              <a:pPr/>
              <a:t>‹#›</a:t>
            </a:fld>
            <a:endParaRPr lang="en-US" noProof="0"/>
          </a:p>
        </p:txBody>
      </p:sp>
      <p:sp>
        <p:nvSpPr>
          <p:cNvPr id="3" name="Footer Placeholder 2">
            <a:extLst>
              <a:ext uri="{FF2B5EF4-FFF2-40B4-BE49-F238E27FC236}">
                <a16:creationId xmlns:a16="http://schemas.microsoft.com/office/drawing/2014/main" id="{B41B8F4E-21A1-1E42-8E72-67E788725F19}"/>
              </a:ext>
              <a:ext uri="{C183D7F6-B498-43B3-948B-1728B52AA6E4}">
                <adec:decorative xmlns:adec="http://schemas.microsoft.com/office/drawing/2017/decorative" val="1"/>
              </a:ext>
            </a:extLst>
          </p:cNvPr>
          <p:cNvSpPr>
            <a:spLocks noGrp="1"/>
          </p:cNvSpPr>
          <p:nvPr>
            <p:ph type="ftr" sz="quarter" idx="15"/>
          </p:nvPr>
        </p:nvSpPr>
        <p:spPr/>
        <p:txBody>
          <a:bodyPr/>
          <a:lstStyle/>
          <a:p>
            <a:endParaRPr lang="en-US" noProof="0"/>
          </a:p>
        </p:txBody>
      </p:sp>
    </p:spTree>
    <p:extLst>
      <p:ext uri="{BB962C8B-B14F-4D97-AF65-F5344CB8AC3E}">
        <p14:creationId xmlns:p14="http://schemas.microsoft.com/office/powerpoint/2010/main" val="681740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heavy">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58D027C-A9D0-8BD6-5E7E-DF5D9031F1B1}"/>
              </a:ext>
              <a:ext uri="{C183D7F6-B498-43B3-948B-1728B52AA6E4}">
                <adec:decorative xmlns:adec="http://schemas.microsoft.com/office/drawing/2017/decorative" val="1"/>
              </a:ext>
            </a:extLst>
          </p:cNvPr>
          <p:cNvCxnSpPr>
            <a:cxnSpLocks/>
          </p:cNvCxnSpPr>
          <p:nvPr userDrawn="1"/>
        </p:nvCxnSpPr>
        <p:spPr>
          <a:xfrm>
            <a:off x="515415" y="27294"/>
            <a:ext cx="864114" cy="0"/>
          </a:xfrm>
          <a:prstGeom prst="line">
            <a:avLst/>
          </a:prstGeom>
          <a:ln w="63500">
            <a:solidFill>
              <a:srgbClr val="FA6400"/>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BB0A42A-6948-2349-A312-9DD6030019FE}"/>
              </a:ext>
            </a:extLst>
          </p:cNvPr>
          <p:cNvSpPr>
            <a:spLocks noGrp="1"/>
          </p:cNvSpPr>
          <p:nvPr>
            <p:ph type="body" sz="quarter" idx="11" hasCustomPrompt="1"/>
          </p:nvPr>
        </p:nvSpPr>
        <p:spPr>
          <a:xfrm>
            <a:off x="520700" y="396002"/>
            <a:ext cx="5683250"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6" name="Title 5">
            <a:extLst>
              <a:ext uri="{FF2B5EF4-FFF2-40B4-BE49-F238E27FC236}">
                <a16:creationId xmlns:a16="http://schemas.microsoft.com/office/drawing/2014/main" id="{3EEBF7D9-10C4-DF4A-8957-D6A34C85B0D2}"/>
              </a:ext>
            </a:extLst>
          </p:cNvPr>
          <p:cNvSpPr>
            <a:spLocks noGrp="1"/>
          </p:cNvSpPr>
          <p:nvPr>
            <p:ph type="title" hasCustomPrompt="1"/>
          </p:nvPr>
        </p:nvSpPr>
        <p:spPr>
          <a:xfrm>
            <a:off x="520700" y="900003"/>
            <a:ext cx="7501708" cy="304699"/>
          </a:xfrm>
        </p:spPr>
        <p:txBody>
          <a:bodyPr wrap="square">
            <a:spAutoFit/>
          </a:bodyPr>
          <a:lstStyle>
            <a:lvl1pPr marL="0" indent="0">
              <a:buFont typeface="Arial" panose="020B0604020202020204" pitchFamily="34" charset="0"/>
              <a:buNone/>
              <a:defRPr sz="2199" spc="-50" baseline="0"/>
            </a:lvl1pPr>
          </a:lstStyle>
          <a:p>
            <a:r>
              <a:rPr lang="en-US" noProof="0"/>
              <a:t>Small headline example</a:t>
            </a:r>
          </a:p>
        </p:txBody>
      </p:sp>
      <p:sp>
        <p:nvSpPr>
          <p:cNvPr id="31" name="Text Placeholder 18">
            <a:extLst>
              <a:ext uri="{FF2B5EF4-FFF2-40B4-BE49-F238E27FC236}">
                <a16:creationId xmlns:a16="http://schemas.microsoft.com/office/drawing/2014/main" id="{CC50EDFC-F364-954B-B316-972499610AA4}"/>
              </a:ext>
            </a:extLst>
          </p:cNvPr>
          <p:cNvSpPr>
            <a:spLocks noGrp="1"/>
          </p:cNvSpPr>
          <p:nvPr>
            <p:ph type="body" sz="quarter" idx="34" hasCustomPrompt="1"/>
          </p:nvPr>
        </p:nvSpPr>
        <p:spPr>
          <a:xfrm>
            <a:off x="520701" y="1328051"/>
            <a:ext cx="7517313" cy="700772"/>
          </a:xfrm>
          <a:prstGeom prst="rect">
            <a:avLst/>
          </a:prstGeom>
        </p:spPr>
        <p:txBody>
          <a:bodyPr wrap="square">
            <a:noAutofit/>
          </a:bodyPr>
          <a:lstStyle>
            <a:lvl1pPr marL="0" indent="0">
              <a:buNone/>
              <a:defRPr sz="1600" b="0"/>
            </a:lvl1pPr>
            <a:lvl2pPr>
              <a:defRPr lang="en-GB" b="0" i="0" smtClean="0">
                <a:effectLst/>
              </a:defRPr>
            </a:lvl2pPr>
            <a:lvl3pPr marL="179946" marR="0" indent="-179946" algn="l" defTabSz="914126" rtl="0" eaLnBrk="1" fontAlgn="auto" latinLnBrk="0" hangingPunct="1">
              <a:lnSpc>
                <a:spcPct val="120000"/>
              </a:lnSpc>
              <a:spcBef>
                <a:spcPts val="300"/>
              </a:spcBef>
              <a:spcAft>
                <a:spcPts val="300"/>
              </a:spcAft>
              <a:buClr>
                <a:schemeClr val="tx2"/>
              </a:buClr>
              <a:buSzTx/>
              <a:buFont typeface="Arial" panose="020B0604020202020204" pitchFamily="34" charset="0"/>
              <a:buChar char="•"/>
              <a:tabLst/>
              <a:defRPr/>
            </a:lvl3pPr>
            <a:lvl4pPr marL="359892" marR="0" indent="-179946" algn="l" defTabSz="914126" rtl="0" eaLnBrk="1" fontAlgn="auto" latinLnBrk="0" hangingPunct="1">
              <a:lnSpc>
                <a:spcPct val="110000"/>
              </a:lnSpc>
              <a:spcBef>
                <a:spcPts val="0"/>
              </a:spcBef>
              <a:spcAft>
                <a:spcPts val="300"/>
              </a:spcAft>
              <a:buClr>
                <a:schemeClr val="tx2"/>
              </a:buClr>
              <a:buSzTx/>
              <a:buFont typeface="System Font Regular"/>
              <a:buChar char="-"/>
              <a:tabLst/>
              <a:defRPr/>
            </a:lvl4pPr>
            <a:lvl5pPr marL="228531" indent="-228531">
              <a:buFont typeface="+mj-lt"/>
              <a:buAutoNum type="arabicPeriod"/>
              <a:defRPr/>
            </a:lvl5pPr>
          </a:lstStyle>
          <a:p>
            <a:pPr lvl="0"/>
            <a:r>
              <a:rPr lang="en-US" noProof="0"/>
              <a:t>Body copy style. Enter your text here.</a:t>
            </a:r>
          </a:p>
        </p:txBody>
      </p:sp>
      <p:sp>
        <p:nvSpPr>
          <p:cNvPr id="32" name="Picture Placeholder 7">
            <a:extLst>
              <a:ext uri="{FF2B5EF4-FFF2-40B4-BE49-F238E27FC236}">
                <a16:creationId xmlns:a16="http://schemas.microsoft.com/office/drawing/2014/main" id="{6B3C9B1B-45BA-634B-B21E-69B47F1C20E3}"/>
              </a:ext>
              <a:ext uri="{C183D7F6-B498-43B3-948B-1728B52AA6E4}">
                <adec:decorative xmlns:adec="http://schemas.microsoft.com/office/drawing/2017/decorative" val="1"/>
              </a:ext>
            </a:extLst>
          </p:cNvPr>
          <p:cNvSpPr>
            <a:spLocks noGrp="1"/>
          </p:cNvSpPr>
          <p:nvPr>
            <p:ph type="pic" sz="quarter" idx="16" hasCustomPrompt="1"/>
          </p:nvPr>
        </p:nvSpPr>
        <p:spPr>
          <a:xfrm>
            <a:off x="520701" y="2178676"/>
            <a:ext cx="1151346" cy="1152000"/>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rgbClr val="F2F2F2"/>
          </a:solidFill>
        </p:spPr>
        <p:txBody>
          <a:bodyPr wrap="square" lIns="180000" tIns="180000" rIns="180000" bIns="180000">
            <a:noAutofit/>
          </a:bodyPr>
          <a:lstStyle>
            <a:lvl1pPr marL="0" indent="0" algn="ctr">
              <a:buFont typeface="Arial" panose="020B0604020202020204" pitchFamily="34" charset="0"/>
              <a:buNone/>
              <a:defRPr sz="1200" b="0"/>
            </a:lvl1pPr>
          </a:lstStyle>
          <a:p>
            <a:r>
              <a:rPr lang="en-US" noProof="0"/>
              <a:t>Drop your icon here</a:t>
            </a:r>
          </a:p>
        </p:txBody>
      </p:sp>
      <p:sp>
        <p:nvSpPr>
          <p:cNvPr id="22" name="Text Placeholder 11">
            <a:extLst>
              <a:ext uri="{FF2B5EF4-FFF2-40B4-BE49-F238E27FC236}">
                <a16:creationId xmlns:a16="http://schemas.microsoft.com/office/drawing/2014/main" id="{51410AB0-9FC2-938A-B884-381058D44553}"/>
              </a:ext>
            </a:extLst>
          </p:cNvPr>
          <p:cNvSpPr>
            <a:spLocks noGrp="1"/>
          </p:cNvSpPr>
          <p:nvPr>
            <p:ph type="body" sz="quarter" idx="45"/>
          </p:nvPr>
        </p:nvSpPr>
        <p:spPr>
          <a:xfrm>
            <a:off x="1907178" y="2200123"/>
            <a:ext cx="2188572" cy="1963987"/>
          </a:xfrm>
          <a:prstGeom prst="rect">
            <a:avLst/>
          </a:prstGeom>
        </p:spPr>
        <p:txBody>
          <a:bodyPr>
            <a:noAutofit/>
          </a:bodyPr>
          <a:lstStyle>
            <a:lvl1pPr marL="0" indent="0">
              <a:lnSpc>
                <a:spcPct val="100000"/>
              </a:lnSpc>
              <a:buNone/>
              <a:defRPr sz="1200"/>
            </a:lvl1pPr>
          </a:lstStyle>
          <a:p>
            <a:pPr lvl="0"/>
            <a:r>
              <a:rPr lang="en-US"/>
              <a:t>Click to edit Master text styles</a:t>
            </a:r>
          </a:p>
          <a:p>
            <a:pPr lvl="0"/>
            <a:r>
              <a:rPr lang="en-US"/>
              <a:t>Body</a:t>
            </a:r>
          </a:p>
        </p:txBody>
      </p:sp>
      <p:sp>
        <p:nvSpPr>
          <p:cNvPr id="33" name="Picture Placeholder 7">
            <a:extLst>
              <a:ext uri="{FF2B5EF4-FFF2-40B4-BE49-F238E27FC236}">
                <a16:creationId xmlns:a16="http://schemas.microsoft.com/office/drawing/2014/main" id="{8AE39A14-D8DB-DC46-8A16-E12277C37C4C}"/>
              </a:ext>
              <a:ext uri="{C183D7F6-B498-43B3-948B-1728B52AA6E4}">
                <adec:decorative xmlns:adec="http://schemas.microsoft.com/office/drawing/2017/decorative" val="1"/>
              </a:ext>
            </a:extLst>
          </p:cNvPr>
          <p:cNvSpPr>
            <a:spLocks noGrp="1"/>
          </p:cNvSpPr>
          <p:nvPr>
            <p:ph type="pic" sz="quarter" idx="23" hasCustomPrompt="1"/>
          </p:nvPr>
        </p:nvSpPr>
        <p:spPr>
          <a:xfrm>
            <a:off x="520701" y="4451613"/>
            <a:ext cx="1151346" cy="1152000"/>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rgbClr val="F2F2F2"/>
          </a:solidFill>
        </p:spPr>
        <p:txBody>
          <a:bodyPr wrap="square" lIns="180000" tIns="180000" rIns="180000" bIns="180000">
            <a:noAutofit/>
          </a:bodyPr>
          <a:lstStyle>
            <a:lvl1pPr marL="0" indent="0" algn="ctr">
              <a:buFont typeface="Arial" panose="020B0604020202020204" pitchFamily="34" charset="0"/>
              <a:buNone/>
              <a:defRPr sz="1200" b="0"/>
            </a:lvl1pPr>
          </a:lstStyle>
          <a:p>
            <a:r>
              <a:rPr lang="en-US" noProof="0"/>
              <a:t>Drop your icon here</a:t>
            </a:r>
          </a:p>
        </p:txBody>
      </p:sp>
      <p:sp>
        <p:nvSpPr>
          <p:cNvPr id="24" name="Text Placeholder 11">
            <a:extLst>
              <a:ext uri="{FF2B5EF4-FFF2-40B4-BE49-F238E27FC236}">
                <a16:creationId xmlns:a16="http://schemas.microsoft.com/office/drawing/2014/main" id="{0911DC1F-AF86-398A-C29E-001102F08B7D}"/>
              </a:ext>
            </a:extLst>
          </p:cNvPr>
          <p:cNvSpPr>
            <a:spLocks noGrp="1"/>
          </p:cNvSpPr>
          <p:nvPr>
            <p:ph type="body" sz="quarter" idx="46"/>
          </p:nvPr>
        </p:nvSpPr>
        <p:spPr>
          <a:xfrm>
            <a:off x="1907178" y="4476329"/>
            <a:ext cx="2188572" cy="1963987"/>
          </a:xfrm>
          <a:prstGeom prst="rect">
            <a:avLst/>
          </a:prstGeom>
        </p:spPr>
        <p:txBody>
          <a:bodyPr>
            <a:noAutofit/>
          </a:bodyPr>
          <a:lstStyle>
            <a:lvl1pPr marL="0" indent="0">
              <a:lnSpc>
                <a:spcPct val="100000"/>
              </a:lnSpc>
              <a:buNone/>
              <a:defRPr sz="1200"/>
            </a:lvl1pPr>
          </a:lstStyle>
          <a:p>
            <a:pPr lvl="0"/>
            <a:r>
              <a:rPr lang="en-US"/>
              <a:t>Click to edit Master text styles</a:t>
            </a:r>
          </a:p>
          <a:p>
            <a:pPr lvl="0"/>
            <a:r>
              <a:rPr lang="en-US"/>
              <a:t>Body</a:t>
            </a:r>
          </a:p>
        </p:txBody>
      </p:sp>
      <p:sp>
        <p:nvSpPr>
          <p:cNvPr id="34" name="Picture Placeholder 7">
            <a:extLst>
              <a:ext uri="{FF2B5EF4-FFF2-40B4-BE49-F238E27FC236}">
                <a16:creationId xmlns:a16="http://schemas.microsoft.com/office/drawing/2014/main" id="{64858D87-3C4F-0E49-AB05-219D96DF2A3B}"/>
              </a:ext>
              <a:ext uri="{C183D7F6-B498-43B3-948B-1728B52AA6E4}">
                <adec:decorative xmlns:adec="http://schemas.microsoft.com/office/drawing/2017/decorative" val="1"/>
              </a:ext>
            </a:extLst>
          </p:cNvPr>
          <p:cNvSpPr>
            <a:spLocks noGrp="1"/>
          </p:cNvSpPr>
          <p:nvPr>
            <p:ph type="pic" sz="quarter" idx="25" hasCustomPrompt="1"/>
          </p:nvPr>
        </p:nvSpPr>
        <p:spPr>
          <a:xfrm>
            <a:off x="4389120" y="2178676"/>
            <a:ext cx="1151346" cy="1152000"/>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rgbClr val="F2F2F2"/>
          </a:solidFill>
        </p:spPr>
        <p:txBody>
          <a:bodyPr wrap="square" lIns="180000" tIns="180000" rIns="180000" bIns="180000">
            <a:noAutofit/>
          </a:bodyPr>
          <a:lstStyle>
            <a:lvl1pPr marL="0" indent="0" algn="ctr">
              <a:buFont typeface="Arial" panose="020B0604020202020204" pitchFamily="34" charset="0"/>
              <a:buNone/>
              <a:defRPr sz="1200" b="0"/>
            </a:lvl1pPr>
          </a:lstStyle>
          <a:p>
            <a:r>
              <a:rPr lang="en-US" noProof="0"/>
              <a:t>Drop your icon here</a:t>
            </a:r>
          </a:p>
        </p:txBody>
      </p:sp>
      <p:sp>
        <p:nvSpPr>
          <p:cNvPr id="25" name="Text Placeholder 11">
            <a:extLst>
              <a:ext uri="{FF2B5EF4-FFF2-40B4-BE49-F238E27FC236}">
                <a16:creationId xmlns:a16="http://schemas.microsoft.com/office/drawing/2014/main" id="{5C46EFB2-3A16-A107-14FD-AB8DEF9E7FA5}"/>
              </a:ext>
            </a:extLst>
          </p:cNvPr>
          <p:cNvSpPr>
            <a:spLocks noGrp="1"/>
          </p:cNvSpPr>
          <p:nvPr>
            <p:ph type="body" sz="quarter" idx="47"/>
          </p:nvPr>
        </p:nvSpPr>
        <p:spPr>
          <a:xfrm>
            <a:off x="5764350" y="2200123"/>
            <a:ext cx="2188572" cy="1963987"/>
          </a:xfrm>
          <a:prstGeom prst="rect">
            <a:avLst/>
          </a:prstGeom>
        </p:spPr>
        <p:txBody>
          <a:bodyPr>
            <a:noAutofit/>
          </a:bodyPr>
          <a:lstStyle>
            <a:lvl1pPr marL="0" indent="0">
              <a:lnSpc>
                <a:spcPct val="100000"/>
              </a:lnSpc>
              <a:buNone/>
              <a:defRPr sz="1200"/>
            </a:lvl1pPr>
          </a:lstStyle>
          <a:p>
            <a:pPr lvl="0"/>
            <a:r>
              <a:rPr lang="en-US"/>
              <a:t>Click to edit Master text styles</a:t>
            </a:r>
          </a:p>
          <a:p>
            <a:pPr lvl="0"/>
            <a:r>
              <a:rPr lang="en-US"/>
              <a:t>Body</a:t>
            </a:r>
          </a:p>
        </p:txBody>
      </p:sp>
      <p:sp>
        <p:nvSpPr>
          <p:cNvPr id="35" name="Picture Placeholder 7">
            <a:extLst>
              <a:ext uri="{FF2B5EF4-FFF2-40B4-BE49-F238E27FC236}">
                <a16:creationId xmlns:a16="http://schemas.microsoft.com/office/drawing/2014/main" id="{7CF3369F-B6D2-AB46-BFBF-E6D9F7E67EA5}"/>
              </a:ext>
              <a:ext uri="{C183D7F6-B498-43B3-948B-1728B52AA6E4}">
                <adec:decorative xmlns:adec="http://schemas.microsoft.com/office/drawing/2017/decorative" val="1"/>
              </a:ext>
            </a:extLst>
          </p:cNvPr>
          <p:cNvSpPr>
            <a:spLocks noGrp="1"/>
          </p:cNvSpPr>
          <p:nvPr>
            <p:ph type="pic" sz="quarter" idx="27" hasCustomPrompt="1"/>
          </p:nvPr>
        </p:nvSpPr>
        <p:spPr>
          <a:xfrm>
            <a:off x="4389120" y="4451613"/>
            <a:ext cx="1151346" cy="1152000"/>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rgbClr val="F2F2F2"/>
          </a:solidFill>
        </p:spPr>
        <p:txBody>
          <a:bodyPr wrap="square" lIns="180000" tIns="180000" rIns="180000" bIns="180000">
            <a:noAutofit/>
          </a:bodyPr>
          <a:lstStyle>
            <a:lvl1pPr marL="0" indent="0" algn="ctr">
              <a:buFont typeface="Arial" panose="020B0604020202020204" pitchFamily="34" charset="0"/>
              <a:buNone/>
              <a:defRPr sz="1200" b="0"/>
            </a:lvl1pPr>
          </a:lstStyle>
          <a:p>
            <a:r>
              <a:rPr lang="en-US" noProof="0"/>
              <a:t>Drop your icon here</a:t>
            </a:r>
          </a:p>
        </p:txBody>
      </p:sp>
      <p:sp>
        <p:nvSpPr>
          <p:cNvPr id="38" name="Text Placeholder 11">
            <a:extLst>
              <a:ext uri="{FF2B5EF4-FFF2-40B4-BE49-F238E27FC236}">
                <a16:creationId xmlns:a16="http://schemas.microsoft.com/office/drawing/2014/main" id="{4F486C2E-A6B1-FC1D-F148-5680E274E7EE}"/>
              </a:ext>
            </a:extLst>
          </p:cNvPr>
          <p:cNvSpPr>
            <a:spLocks noGrp="1"/>
          </p:cNvSpPr>
          <p:nvPr>
            <p:ph type="body" sz="quarter" idx="48"/>
          </p:nvPr>
        </p:nvSpPr>
        <p:spPr>
          <a:xfrm>
            <a:off x="5764350" y="4476329"/>
            <a:ext cx="2188572" cy="1963987"/>
          </a:xfrm>
          <a:prstGeom prst="rect">
            <a:avLst/>
          </a:prstGeom>
        </p:spPr>
        <p:txBody>
          <a:bodyPr>
            <a:noAutofit/>
          </a:bodyPr>
          <a:lstStyle>
            <a:lvl1pPr marL="0" indent="0">
              <a:lnSpc>
                <a:spcPct val="100000"/>
              </a:lnSpc>
              <a:buNone/>
              <a:defRPr sz="1200"/>
            </a:lvl1pPr>
          </a:lstStyle>
          <a:p>
            <a:pPr lvl="0"/>
            <a:r>
              <a:rPr lang="en-US"/>
              <a:t>Click to edit Master text styles</a:t>
            </a:r>
          </a:p>
          <a:p>
            <a:pPr lvl="0"/>
            <a:r>
              <a:rPr lang="en-US"/>
              <a:t>Body</a:t>
            </a:r>
          </a:p>
        </p:txBody>
      </p:sp>
      <p:sp>
        <p:nvSpPr>
          <p:cNvPr id="8" name="Rectangle 7">
            <a:extLst>
              <a:ext uri="{FF2B5EF4-FFF2-40B4-BE49-F238E27FC236}">
                <a16:creationId xmlns:a16="http://schemas.microsoft.com/office/drawing/2014/main" id="{9932DCA6-2F2B-7C5F-9225-E88EE705AE0E}"/>
              </a:ext>
              <a:ext uri="{C183D7F6-B498-43B3-948B-1728B52AA6E4}">
                <adec:decorative xmlns:adec="http://schemas.microsoft.com/office/drawing/2017/decorative" val="1"/>
              </a:ext>
            </a:extLst>
          </p:cNvPr>
          <p:cNvSpPr/>
          <p:nvPr userDrawn="1"/>
        </p:nvSpPr>
        <p:spPr>
          <a:xfrm>
            <a:off x="8409904" y="219921"/>
            <a:ext cx="3619428" cy="61117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a:latin typeface="Arial" panose="020B0604020202020204" pitchFamily="34" charset="0"/>
            </a:endParaRPr>
          </a:p>
        </p:txBody>
      </p:sp>
      <p:sp>
        <p:nvSpPr>
          <p:cNvPr id="37" name="Text Placeholder 6">
            <a:extLst>
              <a:ext uri="{FF2B5EF4-FFF2-40B4-BE49-F238E27FC236}">
                <a16:creationId xmlns:a16="http://schemas.microsoft.com/office/drawing/2014/main" id="{595C70FB-7734-5D49-A52B-C163DC790E7C}"/>
              </a:ext>
            </a:extLst>
          </p:cNvPr>
          <p:cNvSpPr>
            <a:spLocks noGrp="1"/>
          </p:cNvSpPr>
          <p:nvPr>
            <p:ph type="body" sz="quarter" idx="36" hasCustomPrompt="1"/>
          </p:nvPr>
        </p:nvSpPr>
        <p:spPr>
          <a:xfrm>
            <a:off x="8580482" y="1399493"/>
            <a:ext cx="3090817" cy="455125"/>
          </a:xfrm>
          <a:prstGeom prst="rect">
            <a:avLst/>
          </a:prstGeom>
        </p:spPr>
        <p:txBody>
          <a:bodyPr anchor="b" anchorCtr="0">
            <a:normAutofit/>
          </a:bodyPr>
          <a:lstStyle>
            <a:lvl1pPr marL="0" indent="0">
              <a:lnSpc>
                <a:spcPct val="100000"/>
              </a:lnSpc>
              <a:buNone/>
              <a:defRPr sz="1400" b="1" i="0" spc="-20" baseline="0">
                <a:latin typeface="Arial Black" panose="020B0604020202020204" pitchFamily="34" charset="0"/>
                <a:cs typeface="Arial Black" panose="020B0604020202020204" pitchFamily="34" charset="0"/>
              </a:defRPr>
            </a:lvl1pPr>
          </a:lstStyle>
          <a:p>
            <a:pPr lvl="0"/>
            <a:r>
              <a:rPr lang="en-US" noProof="0"/>
              <a:t>Sub headline</a:t>
            </a:r>
          </a:p>
        </p:txBody>
      </p:sp>
      <p:sp>
        <p:nvSpPr>
          <p:cNvPr id="36" name="Picture Placeholder 7">
            <a:extLst>
              <a:ext uri="{FF2B5EF4-FFF2-40B4-BE49-F238E27FC236}">
                <a16:creationId xmlns:a16="http://schemas.microsoft.com/office/drawing/2014/main" id="{6AA46ECB-4F91-8040-80F3-D0769AD9BAFE}"/>
              </a:ext>
              <a:ext uri="{C183D7F6-B498-43B3-948B-1728B52AA6E4}">
                <adec:decorative xmlns:adec="http://schemas.microsoft.com/office/drawing/2017/decorative" val="1"/>
              </a:ext>
            </a:extLst>
          </p:cNvPr>
          <p:cNvSpPr>
            <a:spLocks noGrp="1"/>
          </p:cNvSpPr>
          <p:nvPr>
            <p:ph type="pic" sz="quarter" idx="28" hasCustomPrompt="1"/>
          </p:nvPr>
        </p:nvSpPr>
        <p:spPr>
          <a:xfrm>
            <a:off x="8595360" y="2207929"/>
            <a:ext cx="1152000" cy="1152000"/>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solidFill>
        </p:spPr>
        <p:txBody>
          <a:bodyPr wrap="square" lIns="180000" tIns="180000" rIns="180000" bIns="180000">
            <a:noAutofit/>
          </a:bodyPr>
          <a:lstStyle>
            <a:lvl1pPr marL="0" indent="0" algn="ctr">
              <a:buFont typeface="Arial" panose="020B0604020202020204" pitchFamily="34" charset="0"/>
              <a:buNone/>
              <a:defRPr sz="1200" b="0"/>
            </a:lvl1pPr>
          </a:lstStyle>
          <a:p>
            <a:r>
              <a:rPr lang="en-US" noProof="0"/>
              <a:t>Drop your icon here</a:t>
            </a:r>
          </a:p>
        </p:txBody>
      </p:sp>
      <p:sp>
        <p:nvSpPr>
          <p:cNvPr id="39" name="Text Placeholder 11">
            <a:extLst>
              <a:ext uri="{FF2B5EF4-FFF2-40B4-BE49-F238E27FC236}">
                <a16:creationId xmlns:a16="http://schemas.microsoft.com/office/drawing/2014/main" id="{C46F794A-2281-90BD-654D-CEFE59C6296D}"/>
              </a:ext>
            </a:extLst>
          </p:cNvPr>
          <p:cNvSpPr>
            <a:spLocks noGrp="1"/>
          </p:cNvSpPr>
          <p:nvPr>
            <p:ph type="body" sz="quarter" idx="49"/>
          </p:nvPr>
        </p:nvSpPr>
        <p:spPr>
          <a:xfrm>
            <a:off x="8595360" y="3542402"/>
            <a:ext cx="2188572" cy="1963987"/>
          </a:xfrm>
          <a:prstGeom prst="rect">
            <a:avLst/>
          </a:prstGeom>
        </p:spPr>
        <p:txBody>
          <a:bodyPr>
            <a:noAutofit/>
          </a:bodyPr>
          <a:lstStyle>
            <a:lvl1pPr marL="0" indent="0">
              <a:lnSpc>
                <a:spcPct val="100000"/>
              </a:lnSpc>
              <a:buNone/>
              <a:defRPr sz="1200"/>
            </a:lvl1pPr>
          </a:lstStyle>
          <a:p>
            <a:pPr lvl="0"/>
            <a:r>
              <a:rPr lang="en-US"/>
              <a:t>Click to edit Master text styles</a:t>
            </a:r>
          </a:p>
          <a:p>
            <a:pPr lvl="0"/>
            <a:r>
              <a:rPr lang="en-US"/>
              <a:t>Body</a:t>
            </a:r>
          </a:p>
        </p:txBody>
      </p:sp>
      <p:sp>
        <p:nvSpPr>
          <p:cNvPr id="2" name="Slide Number Placeholder 1">
            <a:extLst>
              <a:ext uri="{FF2B5EF4-FFF2-40B4-BE49-F238E27FC236}">
                <a16:creationId xmlns:a16="http://schemas.microsoft.com/office/drawing/2014/main" id="{DFDB1815-E271-0043-B13A-65C960C9C54B}"/>
              </a:ext>
              <a:ext uri="{C183D7F6-B498-43B3-948B-1728B52AA6E4}">
                <adec:decorative xmlns:adec="http://schemas.microsoft.com/office/drawing/2017/decorative" val="1"/>
              </a:ext>
            </a:extLst>
          </p:cNvPr>
          <p:cNvSpPr>
            <a:spLocks noGrp="1"/>
          </p:cNvSpPr>
          <p:nvPr>
            <p:ph type="sldNum" sz="quarter" idx="10"/>
          </p:nvPr>
        </p:nvSpPr>
        <p:spPr/>
        <p:txBody>
          <a:bodyPr/>
          <a:lstStyle>
            <a:lvl1pPr marL="0" indent="0">
              <a:buFont typeface="Arial" panose="020B0604020202020204" pitchFamily="34" charset="0"/>
              <a:buNone/>
              <a:defRPr/>
            </a:lvl1pPr>
          </a:lstStyle>
          <a:p>
            <a:fld id="{D857FD92-F09D-C344-8719-B7304083D6F0}" type="slidenum">
              <a:rPr lang="en-US" smtClean="0"/>
              <a:pPr/>
              <a:t>‹#›</a:t>
            </a:fld>
            <a:endParaRPr lang="en-US"/>
          </a:p>
        </p:txBody>
      </p:sp>
      <p:sp>
        <p:nvSpPr>
          <p:cNvPr id="3" name="Footer Placeholder 2">
            <a:extLst>
              <a:ext uri="{FF2B5EF4-FFF2-40B4-BE49-F238E27FC236}">
                <a16:creationId xmlns:a16="http://schemas.microsoft.com/office/drawing/2014/main" id="{020FA6A1-8B1A-E046-82B7-4CDA4C22F3AE}"/>
              </a:ext>
              <a:ext uri="{C183D7F6-B498-43B3-948B-1728B52AA6E4}">
                <adec:decorative xmlns:adec="http://schemas.microsoft.com/office/drawing/2017/decorative" val="1"/>
              </a:ext>
            </a:extLst>
          </p:cNvPr>
          <p:cNvSpPr>
            <a:spLocks noGrp="1"/>
          </p:cNvSpPr>
          <p:nvPr>
            <p:ph type="ftr" sz="quarter" idx="35"/>
          </p:nvPr>
        </p:nvSpPr>
        <p:spPr/>
        <p:txBody>
          <a:bodyPr/>
          <a:lstStyle>
            <a:lvl1pPr marL="0" indent="0">
              <a:buFont typeface="Arial" panose="020B0604020202020204" pitchFamily="34" charset="0"/>
              <a:buNone/>
              <a:defRPr/>
            </a:lvl1pPr>
          </a:lstStyle>
          <a:p>
            <a:endParaRPr lang="en-US"/>
          </a:p>
        </p:txBody>
      </p:sp>
      <p:pic>
        <p:nvPicPr>
          <p:cNvPr id="4" name="Picture 3">
            <a:extLst>
              <a:ext uri="{FF2B5EF4-FFF2-40B4-BE49-F238E27FC236}">
                <a16:creationId xmlns:a16="http://schemas.microsoft.com/office/drawing/2014/main" id="{A77AA4D7-D055-CEFD-2BB8-26D5B619603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9375" y="6508802"/>
            <a:ext cx="1701800" cy="231625"/>
          </a:xfrm>
          <a:prstGeom prst="rect">
            <a:avLst/>
          </a:prstGeom>
        </p:spPr>
      </p:pic>
    </p:spTree>
    <p:extLst>
      <p:ext uri="{BB962C8B-B14F-4D97-AF65-F5344CB8AC3E}">
        <p14:creationId xmlns:p14="http://schemas.microsoft.com/office/powerpoint/2010/main" val="1801850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headline - photos and cop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BB0A42A-6948-2349-A312-9DD6030019FE}"/>
              </a:ext>
            </a:extLst>
          </p:cNvPr>
          <p:cNvSpPr>
            <a:spLocks noGrp="1"/>
          </p:cNvSpPr>
          <p:nvPr>
            <p:ph type="body" sz="quarter" idx="11" hasCustomPrompt="1"/>
          </p:nvPr>
        </p:nvSpPr>
        <p:spPr>
          <a:xfrm>
            <a:off x="520700" y="396002"/>
            <a:ext cx="5683250"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6" name="Title 5">
            <a:extLst>
              <a:ext uri="{FF2B5EF4-FFF2-40B4-BE49-F238E27FC236}">
                <a16:creationId xmlns:a16="http://schemas.microsoft.com/office/drawing/2014/main" id="{3EEBF7D9-10C4-DF4A-8957-D6A34C85B0D2}"/>
              </a:ext>
            </a:extLst>
          </p:cNvPr>
          <p:cNvSpPr>
            <a:spLocks noGrp="1"/>
          </p:cNvSpPr>
          <p:nvPr>
            <p:ph type="title" hasCustomPrompt="1"/>
          </p:nvPr>
        </p:nvSpPr>
        <p:spPr>
          <a:xfrm>
            <a:off x="520700" y="900003"/>
            <a:ext cx="7501708" cy="304699"/>
          </a:xfrm>
        </p:spPr>
        <p:txBody>
          <a:bodyPr wrap="square">
            <a:spAutoFit/>
          </a:bodyPr>
          <a:lstStyle>
            <a:lvl1pPr>
              <a:defRPr sz="2199" spc="-50" baseline="0"/>
            </a:lvl1pPr>
          </a:lstStyle>
          <a:p>
            <a:r>
              <a:rPr lang="en-US" noProof="0"/>
              <a:t>Small headline example</a:t>
            </a:r>
          </a:p>
        </p:txBody>
      </p:sp>
      <p:sp>
        <p:nvSpPr>
          <p:cNvPr id="10" name="Picture Placeholder 7">
            <a:extLst>
              <a:ext uri="{FF2B5EF4-FFF2-40B4-BE49-F238E27FC236}">
                <a16:creationId xmlns:a16="http://schemas.microsoft.com/office/drawing/2014/main" id="{C76436B7-E314-9747-B1B6-FDDF06FDAB62}"/>
              </a:ext>
              <a:ext uri="{C183D7F6-B498-43B3-948B-1728B52AA6E4}">
                <adec:decorative xmlns:adec="http://schemas.microsoft.com/office/drawing/2017/decorative" val="1"/>
              </a:ext>
            </a:extLst>
          </p:cNvPr>
          <p:cNvSpPr>
            <a:spLocks noGrp="1"/>
          </p:cNvSpPr>
          <p:nvPr>
            <p:ph type="pic" sz="quarter" idx="16" hasCustomPrompt="1"/>
          </p:nvPr>
        </p:nvSpPr>
        <p:spPr>
          <a:xfrm>
            <a:off x="520701" y="1598339"/>
            <a:ext cx="3473231" cy="2257237"/>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200" b="0"/>
            </a:lvl1pPr>
          </a:lstStyle>
          <a:p>
            <a:r>
              <a:rPr lang="en-US" noProof="0"/>
              <a:t>Drop your image here</a:t>
            </a:r>
          </a:p>
        </p:txBody>
      </p:sp>
      <p:sp>
        <p:nvSpPr>
          <p:cNvPr id="14" name="Text Placeholder 11">
            <a:extLst>
              <a:ext uri="{FF2B5EF4-FFF2-40B4-BE49-F238E27FC236}">
                <a16:creationId xmlns:a16="http://schemas.microsoft.com/office/drawing/2014/main" id="{61B0EE4D-F71D-7A02-940A-3BF68E1C0C68}"/>
              </a:ext>
            </a:extLst>
          </p:cNvPr>
          <p:cNvSpPr>
            <a:spLocks noGrp="1"/>
          </p:cNvSpPr>
          <p:nvPr>
            <p:ph type="body" sz="quarter" idx="23" hasCustomPrompt="1"/>
          </p:nvPr>
        </p:nvSpPr>
        <p:spPr>
          <a:xfrm>
            <a:off x="526609" y="4039431"/>
            <a:ext cx="3467322" cy="1220232"/>
          </a:xfrm>
          <a:prstGeom prst="rect">
            <a:avLst/>
          </a:prstGeom>
        </p:spPr>
        <p:txBody>
          <a:bodyPr>
            <a:noAutofit/>
          </a:bodyPr>
          <a:lstStyle>
            <a:lvl1pPr marL="0" indent="0">
              <a:lnSpc>
                <a:spcPct val="100000"/>
              </a:lnSpc>
              <a:buNone/>
              <a:defRPr sz="1400"/>
            </a:lvl1pPr>
          </a:lstStyle>
          <a:p>
            <a:pPr lvl="0"/>
            <a:r>
              <a:rPr lang="en-US"/>
              <a:t>Body copy style. Enter your text here.</a:t>
            </a:r>
            <a:endParaRPr lang="en-GB"/>
          </a:p>
        </p:txBody>
      </p:sp>
      <p:sp>
        <p:nvSpPr>
          <p:cNvPr id="33" name="Picture Placeholder 7">
            <a:extLst>
              <a:ext uri="{FF2B5EF4-FFF2-40B4-BE49-F238E27FC236}">
                <a16:creationId xmlns:a16="http://schemas.microsoft.com/office/drawing/2014/main" id="{88023E51-3F08-604A-A85A-539C92352315}"/>
              </a:ext>
              <a:ext uri="{C183D7F6-B498-43B3-948B-1728B52AA6E4}">
                <adec:decorative xmlns:adec="http://schemas.microsoft.com/office/drawing/2017/decorative" val="1"/>
              </a:ext>
            </a:extLst>
          </p:cNvPr>
          <p:cNvSpPr>
            <a:spLocks noGrp="1"/>
          </p:cNvSpPr>
          <p:nvPr>
            <p:ph type="pic" sz="quarter" idx="32" hasCustomPrompt="1"/>
          </p:nvPr>
        </p:nvSpPr>
        <p:spPr>
          <a:xfrm>
            <a:off x="4359385" y="1598339"/>
            <a:ext cx="3473231" cy="2257237"/>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200" b="0"/>
            </a:lvl1pPr>
          </a:lstStyle>
          <a:p>
            <a:r>
              <a:rPr lang="en-US" noProof="0"/>
              <a:t>Drop your image here</a:t>
            </a:r>
          </a:p>
        </p:txBody>
      </p:sp>
      <p:sp>
        <p:nvSpPr>
          <p:cNvPr id="15" name="Text Placeholder 11">
            <a:extLst>
              <a:ext uri="{FF2B5EF4-FFF2-40B4-BE49-F238E27FC236}">
                <a16:creationId xmlns:a16="http://schemas.microsoft.com/office/drawing/2014/main" id="{2B1DCF42-CDDE-8FE1-498F-70369847D2A1}"/>
              </a:ext>
            </a:extLst>
          </p:cNvPr>
          <p:cNvSpPr>
            <a:spLocks noGrp="1"/>
          </p:cNvSpPr>
          <p:nvPr>
            <p:ph type="body" sz="quarter" idx="45" hasCustomPrompt="1"/>
          </p:nvPr>
        </p:nvSpPr>
        <p:spPr>
          <a:xfrm>
            <a:off x="4359385" y="4039431"/>
            <a:ext cx="3473231" cy="1220232"/>
          </a:xfrm>
          <a:prstGeom prst="rect">
            <a:avLst/>
          </a:prstGeom>
        </p:spPr>
        <p:txBody>
          <a:bodyPr>
            <a:noAutofit/>
          </a:bodyPr>
          <a:lstStyle>
            <a:lvl1pPr marL="0" indent="0">
              <a:lnSpc>
                <a:spcPct val="100000"/>
              </a:lnSpc>
              <a:buNone/>
              <a:defRPr sz="1400"/>
            </a:lvl1pPr>
          </a:lstStyle>
          <a:p>
            <a:pPr lvl="0"/>
            <a:r>
              <a:rPr lang="en-US"/>
              <a:t>Body copy style. Enter your text here.</a:t>
            </a:r>
            <a:endParaRPr lang="en-GB"/>
          </a:p>
        </p:txBody>
      </p:sp>
      <p:sp>
        <p:nvSpPr>
          <p:cNvPr id="35" name="Picture Placeholder 7">
            <a:extLst>
              <a:ext uri="{FF2B5EF4-FFF2-40B4-BE49-F238E27FC236}">
                <a16:creationId xmlns:a16="http://schemas.microsoft.com/office/drawing/2014/main" id="{5A1AACA1-6F08-634F-9A1A-FC5A10AAB4E0}"/>
              </a:ext>
              <a:ext uri="{C183D7F6-B498-43B3-948B-1728B52AA6E4}">
                <adec:decorative xmlns:adec="http://schemas.microsoft.com/office/drawing/2017/decorative" val="1"/>
              </a:ext>
            </a:extLst>
          </p:cNvPr>
          <p:cNvSpPr>
            <a:spLocks noGrp="1"/>
          </p:cNvSpPr>
          <p:nvPr>
            <p:ph type="pic" sz="quarter" idx="34" hasCustomPrompt="1"/>
          </p:nvPr>
        </p:nvSpPr>
        <p:spPr>
          <a:xfrm>
            <a:off x="8198070" y="1598339"/>
            <a:ext cx="3473231" cy="2257237"/>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oAutofit/>
          </a:bodyPr>
          <a:lstStyle>
            <a:lvl1pPr marL="0" indent="0" algn="ctr">
              <a:buNone/>
              <a:defRPr sz="1200" b="0"/>
            </a:lvl1pPr>
          </a:lstStyle>
          <a:p>
            <a:r>
              <a:rPr lang="en-US" noProof="0"/>
              <a:t>Drop your image here</a:t>
            </a:r>
          </a:p>
        </p:txBody>
      </p:sp>
      <p:sp>
        <p:nvSpPr>
          <p:cNvPr id="16" name="Text Placeholder 11">
            <a:extLst>
              <a:ext uri="{FF2B5EF4-FFF2-40B4-BE49-F238E27FC236}">
                <a16:creationId xmlns:a16="http://schemas.microsoft.com/office/drawing/2014/main" id="{72B571FE-3429-E8CB-0420-A45C986CCADD}"/>
              </a:ext>
            </a:extLst>
          </p:cNvPr>
          <p:cNvSpPr>
            <a:spLocks noGrp="1"/>
          </p:cNvSpPr>
          <p:nvPr>
            <p:ph type="body" sz="quarter" idx="46" hasCustomPrompt="1"/>
          </p:nvPr>
        </p:nvSpPr>
        <p:spPr>
          <a:xfrm>
            <a:off x="8198070" y="4039431"/>
            <a:ext cx="3473231" cy="1220232"/>
          </a:xfrm>
          <a:prstGeom prst="rect">
            <a:avLst/>
          </a:prstGeom>
        </p:spPr>
        <p:txBody>
          <a:bodyPr>
            <a:noAutofit/>
          </a:bodyPr>
          <a:lstStyle>
            <a:lvl1pPr marL="0" indent="0">
              <a:lnSpc>
                <a:spcPct val="100000"/>
              </a:lnSpc>
              <a:buNone/>
              <a:defRPr sz="1400"/>
            </a:lvl1pPr>
          </a:lstStyle>
          <a:p>
            <a:pPr lvl="0"/>
            <a:r>
              <a:rPr lang="en-US"/>
              <a:t>Body copy style. Enter your text here.</a:t>
            </a:r>
            <a:endParaRPr lang="en-GB"/>
          </a:p>
        </p:txBody>
      </p:sp>
      <p:sp>
        <p:nvSpPr>
          <p:cNvPr id="17" name="Text Placeholder 11">
            <a:extLst>
              <a:ext uri="{FF2B5EF4-FFF2-40B4-BE49-F238E27FC236}">
                <a16:creationId xmlns:a16="http://schemas.microsoft.com/office/drawing/2014/main" id="{7EF1DDC8-F66B-5A92-385A-7754BF33B0CD}"/>
              </a:ext>
            </a:extLst>
          </p:cNvPr>
          <p:cNvSpPr>
            <a:spLocks noGrp="1"/>
          </p:cNvSpPr>
          <p:nvPr>
            <p:ph type="body" sz="quarter" idx="47" hasCustomPrompt="1"/>
          </p:nvPr>
        </p:nvSpPr>
        <p:spPr>
          <a:xfrm>
            <a:off x="526609" y="5622287"/>
            <a:ext cx="7306007" cy="724727"/>
          </a:xfrm>
          <a:prstGeom prst="rect">
            <a:avLst/>
          </a:prstGeom>
        </p:spPr>
        <p:txBody>
          <a:bodyPr>
            <a:noAutofit/>
          </a:bodyPr>
          <a:lstStyle>
            <a:lvl1pPr marL="0" indent="0">
              <a:lnSpc>
                <a:spcPct val="100000"/>
              </a:lnSpc>
              <a:buNone/>
              <a:defRPr sz="1400"/>
            </a:lvl1pPr>
          </a:lstStyle>
          <a:p>
            <a:pPr lvl="0"/>
            <a:r>
              <a:rPr lang="en-US"/>
              <a:t>Body copy style. Enter your text here.</a:t>
            </a:r>
            <a:endParaRPr lang="en-GB"/>
          </a:p>
        </p:txBody>
      </p:sp>
      <p:sp>
        <p:nvSpPr>
          <p:cNvPr id="2" name="Slide Number Placeholder 1">
            <a:extLst>
              <a:ext uri="{FF2B5EF4-FFF2-40B4-BE49-F238E27FC236}">
                <a16:creationId xmlns:a16="http://schemas.microsoft.com/office/drawing/2014/main" id="{DFDB1815-E271-0043-B13A-65C960C9C54B}"/>
              </a:ext>
              <a:ext uri="{C183D7F6-B498-43B3-948B-1728B52AA6E4}">
                <adec:decorative xmlns:adec="http://schemas.microsoft.com/office/drawing/2017/decorative" val="1"/>
              </a:ext>
            </a:extLst>
          </p:cNvPr>
          <p:cNvSpPr>
            <a:spLocks noGrp="1"/>
          </p:cNvSpPr>
          <p:nvPr>
            <p:ph type="sldNum" sz="quarter" idx="10"/>
          </p:nvPr>
        </p:nvSpPr>
        <p:spPr/>
        <p:txBody>
          <a:bodyPr/>
          <a:lstStyle/>
          <a:p>
            <a:fld id="{D857FD92-F09D-C344-8719-B7304083D6F0}" type="slidenum">
              <a:rPr lang="en-US" noProof="0" smtClean="0"/>
              <a:pPr/>
              <a:t>‹#›</a:t>
            </a:fld>
            <a:endParaRPr lang="en-US" noProof="0"/>
          </a:p>
        </p:txBody>
      </p:sp>
      <p:sp>
        <p:nvSpPr>
          <p:cNvPr id="3" name="Footer Placeholder 2">
            <a:extLst>
              <a:ext uri="{FF2B5EF4-FFF2-40B4-BE49-F238E27FC236}">
                <a16:creationId xmlns:a16="http://schemas.microsoft.com/office/drawing/2014/main" id="{4913A821-C651-0A4C-886A-283C67553335}"/>
              </a:ext>
              <a:ext uri="{C183D7F6-B498-43B3-948B-1728B52AA6E4}">
                <adec:decorative xmlns:adec="http://schemas.microsoft.com/office/drawing/2017/decorative" val="1"/>
              </a:ext>
            </a:extLst>
          </p:cNvPr>
          <p:cNvSpPr>
            <a:spLocks noGrp="1"/>
          </p:cNvSpPr>
          <p:nvPr>
            <p:ph type="ftr" sz="quarter" idx="37"/>
          </p:nvPr>
        </p:nvSpPr>
        <p:spPr/>
        <p:txBody>
          <a:bodyPr/>
          <a:lstStyle/>
          <a:p>
            <a:endParaRPr lang="en-US" noProof="0"/>
          </a:p>
        </p:txBody>
      </p:sp>
    </p:spTree>
    <p:extLst>
      <p:ext uri="{BB962C8B-B14F-4D97-AF65-F5344CB8AC3E}">
        <p14:creationId xmlns:p14="http://schemas.microsoft.com/office/powerpoint/2010/main" val="373349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all headline - 3 column - no eyebrow">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DEE3F1F-0454-E468-3AC2-FD60B0C619F2}"/>
              </a:ext>
            </a:extLst>
          </p:cNvPr>
          <p:cNvSpPr>
            <a:spLocks noGrp="1"/>
          </p:cNvSpPr>
          <p:nvPr>
            <p:ph type="title" hasCustomPrompt="1"/>
          </p:nvPr>
        </p:nvSpPr>
        <p:spPr>
          <a:xfrm>
            <a:off x="520701" y="900003"/>
            <a:ext cx="11150600" cy="304699"/>
          </a:xfrm>
        </p:spPr>
        <p:txBody>
          <a:bodyPr wrap="square">
            <a:spAutoFit/>
          </a:bodyPr>
          <a:lstStyle>
            <a:lvl1pPr>
              <a:defRPr sz="2199" spc="-50" baseline="0"/>
            </a:lvl1pPr>
          </a:lstStyle>
          <a:p>
            <a:r>
              <a:rPr lang="en-US" noProof="0"/>
              <a:t>Small headline example</a:t>
            </a:r>
          </a:p>
        </p:txBody>
      </p:sp>
      <p:sp>
        <p:nvSpPr>
          <p:cNvPr id="4" name="Text Placeholder 10">
            <a:extLst>
              <a:ext uri="{FF2B5EF4-FFF2-40B4-BE49-F238E27FC236}">
                <a16:creationId xmlns:a16="http://schemas.microsoft.com/office/drawing/2014/main" id="{E8DB84A4-89BA-913B-29CE-8F038A518E4F}"/>
              </a:ext>
            </a:extLst>
          </p:cNvPr>
          <p:cNvSpPr>
            <a:spLocks noGrp="1"/>
          </p:cNvSpPr>
          <p:nvPr>
            <p:ph type="body" sz="quarter" idx="12" hasCustomPrompt="1"/>
          </p:nvPr>
        </p:nvSpPr>
        <p:spPr>
          <a:xfrm>
            <a:off x="533764" y="1601350"/>
            <a:ext cx="3254887" cy="4512068"/>
          </a:xfrm>
          <a:prstGeom prst="rect">
            <a:avLst/>
          </a:prstGeom>
        </p:spPr>
        <p:txBody>
          <a:bodyPr wrap="square">
            <a:noAutofit/>
          </a:bodyPr>
          <a:lstStyle>
            <a:lvl1pPr marL="0" indent="0">
              <a:lnSpc>
                <a:spcPct val="100000"/>
              </a:lnSpc>
              <a:buNone/>
              <a:defRPr sz="1600" b="1"/>
            </a:lvl1pPr>
          </a:lstStyle>
          <a:p>
            <a:pPr lvl="0"/>
            <a:r>
              <a:rPr lang="en-US" noProof="0"/>
              <a:t>Intro paragraph style – use this for your opening statement.</a:t>
            </a:r>
          </a:p>
        </p:txBody>
      </p:sp>
      <p:sp>
        <p:nvSpPr>
          <p:cNvPr id="5" name="Text Placeholder 15">
            <a:extLst>
              <a:ext uri="{FF2B5EF4-FFF2-40B4-BE49-F238E27FC236}">
                <a16:creationId xmlns:a16="http://schemas.microsoft.com/office/drawing/2014/main" id="{A97BD7BA-DDBF-5DEE-A049-A0B1FA23C50F}"/>
              </a:ext>
            </a:extLst>
          </p:cNvPr>
          <p:cNvSpPr>
            <a:spLocks noGrp="1"/>
          </p:cNvSpPr>
          <p:nvPr>
            <p:ph type="body" sz="quarter" idx="27"/>
          </p:nvPr>
        </p:nvSpPr>
        <p:spPr>
          <a:xfrm>
            <a:off x="4308476" y="1634838"/>
            <a:ext cx="3575050" cy="4451849"/>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5">
            <a:extLst>
              <a:ext uri="{FF2B5EF4-FFF2-40B4-BE49-F238E27FC236}">
                <a16:creationId xmlns:a16="http://schemas.microsoft.com/office/drawing/2014/main" id="{F09841C6-93BF-0A5B-2C6E-1A5A331C3F83}"/>
              </a:ext>
            </a:extLst>
          </p:cNvPr>
          <p:cNvSpPr>
            <a:spLocks noGrp="1"/>
          </p:cNvSpPr>
          <p:nvPr>
            <p:ph type="body" sz="quarter" idx="28"/>
          </p:nvPr>
        </p:nvSpPr>
        <p:spPr>
          <a:xfrm>
            <a:off x="8096251" y="1657527"/>
            <a:ext cx="3575050" cy="4451849"/>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E268CC96-AED9-1AFF-E318-8CE93DB03FFB}"/>
              </a:ext>
              <a:ext uri="{C183D7F6-B498-43B3-948B-1728B52AA6E4}">
                <adec:decorative xmlns:adec="http://schemas.microsoft.com/office/drawing/2017/decorative" val="1"/>
              </a:ext>
            </a:extLst>
          </p:cNvPr>
          <p:cNvSpPr>
            <a:spLocks noGrp="1"/>
          </p:cNvSpPr>
          <p:nvPr>
            <p:ph type="sldNum" sz="quarter" idx="17"/>
          </p:nvPr>
        </p:nvSpPr>
        <p:spPr>
          <a:xfrm>
            <a:off x="250825" y="6552000"/>
            <a:ext cx="275784" cy="164232"/>
          </a:xfrm>
        </p:spPr>
        <p:txBody>
          <a:bodyPr/>
          <a:lstStyle/>
          <a:p>
            <a:fld id="{D857FD92-F09D-C344-8719-B7304083D6F0}" type="slidenum">
              <a:rPr lang="en-US" noProof="0" smtClean="0"/>
              <a:pPr/>
              <a:t>‹#›</a:t>
            </a:fld>
            <a:endParaRPr lang="en-US" noProof="0"/>
          </a:p>
        </p:txBody>
      </p:sp>
      <p:sp>
        <p:nvSpPr>
          <p:cNvPr id="11" name="Footer Placeholder 2">
            <a:extLst>
              <a:ext uri="{FF2B5EF4-FFF2-40B4-BE49-F238E27FC236}">
                <a16:creationId xmlns:a16="http://schemas.microsoft.com/office/drawing/2014/main" id="{CA8E623D-5C3B-A0C9-E540-74120F60E398}"/>
              </a:ext>
              <a:ext uri="{C183D7F6-B498-43B3-948B-1728B52AA6E4}">
                <adec:decorative xmlns:adec="http://schemas.microsoft.com/office/drawing/2017/decorative" val="1"/>
              </a:ext>
            </a:extLst>
          </p:cNvPr>
          <p:cNvSpPr>
            <a:spLocks noGrp="1"/>
          </p:cNvSpPr>
          <p:nvPr>
            <p:ph type="ftr" sz="quarter" idx="16"/>
          </p:nvPr>
        </p:nvSpPr>
        <p:spPr>
          <a:xfrm>
            <a:off x="526609" y="6534000"/>
            <a:ext cx="4114800" cy="170582"/>
          </a:xfrm>
        </p:spPr>
        <p:txBody>
          <a:bodyPr/>
          <a:lstStyle/>
          <a:p>
            <a:endParaRPr lang="en-US" noProof="0"/>
          </a:p>
        </p:txBody>
      </p:sp>
    </p:spTree>
    <p:extLst>
      <p:ext uri="{BB962C8B-B14F-4D97-AF65-F5344CB8AC3E}">
        <p14:creationId xmlns:p14="http://schemas.microsoft.com/office/powerpoint/2010/main" val="849418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681BC7-776B-2515-85E4-EFA19F4CF235}"/>
              </a:ext>
            </a:extLst>
          </p:cNvPr>
          <p:cNvSpPr/>
          <p:nvPr userDrawn="1"/>
        </p:nvSpPr>
        <p:spPr>
          <a:xfrm>
            <a:off x="10086680" y="6415521"/>
            <a:ext cx="1979629" cy="4424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9DD383F-C060-B79F-4DD5-44CC56E8F4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33" t="14883" r="4125" b="6352"/>
          <a:stretch/>
        </p:blipFill>
        <p:spPr>
          <a:xfrm flipH="1">
            <a:off x="535358" y="396949"/>
            <a:ext cx="11253376" cy="6134985"/>
          </a:xfrm>
          <a:prstGeom prst="rect">
            <a:avLst/>
          </a:prstGeom>
        </p:spPr>
      </p:pic>
      <p:sp>
        <p:nvSpPr>
          <p:cNvPr id="14" name="Rectangle 13">
            <a:extLst>
              <a:ext uri="{FF2B5EF4-FFF2-40B4-BE49-F238E27FC236}">
                <a16:creationId xmlns:a16="http://schemas.microsoft.com/office/drawing/2014/main" id="{1E6F12DA-DED3-16D9-62AA-F74A489A04BD}"/>
              </a:ext>
            </a:extLst>
          </p:cNvPr>
          <p:cNvSpPr/>
          <p:nvPr userDrawn="1"/>
        </p:nvSpPr>
        <p:spPr>
          <a:xfrm>
            <a:off x="1" y="1591740"/>
            <a:ext cx="5248274" cy="5266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97F4D7C1-88D6-694C-B0CF-EF36FF2D898C}"/>
              </a:ext>
            </a:extLst>
          </p:cNvPr>
          <p:cNvSpPr>
            <a:spLocks noGrp="1"/>
          </p:cNvSpPr>
          <p:nvPr>
            <p:ph type="title"/>
          </p:nvPr>
        </p:nvSpPr>
        <p:spPr>
          <a:xfrm>
            <a:off x="520701" y="3015040"/>
            <a:ext cx="4521199" cy="1810111"/>
          </a:xfrm>
        </p:spPr>
        <p:txBody>
          <a:bodyPr>
            <a:spAutoFit/>
          </a:bodyPr>
          <a:lstStyle/>
          <a:p>
            <a:r>
              <a:rPr lang="en-US" noProof="0"/>
              <a:t>Click to edit Master title style</a:t>
            </a:r>
          </a:p>
        </p:txBody>
      </p:sp>
      <p:sp>
        <p:nvSpPr>
          <p:cNvPr id="12" name="Text Placeholder 11">
            <a:extLst>
              <a:ext uri="{FF2B5EF4-FFF2-40B4-BE49-F238E27FC236}">
                <a16:creationId xmlns:a16="http://schemas.microsoft.com/office/drawing/2014/main" id="{5C3D3F3E-6F76-104D-BCC1-3417B43C53E6}"/>
              </a:ext>
            </a:extLst>
          </p:cNvPr>
          <p:cNvSpPr>
            <a:spLocks noGrp="1"/>
          </p:cNvSpPr>
          <p:nvPr>
            <p:ph type="body" sz="quarter" idx="10" hasCustomPrompt="1"/>
          </p:nvPr>
        </p:nvSpPr>
        <p:spPr>
          <a:xfrm>
            <a:off x="520700" y="4935858"/>
            <a:ext cx="4521199" cy="508012"/>
          </a:xfrm>
          <a:prstGeom prst="rect">
            <a:avLst/>
          </a:prstGeom>
        </p:spPr>
        <p:txBody>
          <a:bodyPr lIns="0" tIns="0" rIns="0" bIns="0"/>
          <a:lstStyle>
            <a:lvl1pPr marL="0" indent="0">
              <a:lnSpc>
                <a:spcPct val="120000"/>
              </a:lnSpc>
              <a:buNone/>
              <a:defRPr sz="1400"/>
            </a:lvl1pPr>
            <a:lvl2pPr marL="457200" indent="0">
              <a:lnSpc>
                <a:spcPct val="120000"/>
              </a:lnSpc>
              <a:buNone/>
              <a:defRPr sz="1200"/>
            </a:lvl2pPr>
            <a:lvl3pPr marL="914400" indent="0">
              <a:lnSpc>
                <a:spcPct val="120000"/>
              </a:lnSpc>
              <a:buNone/>
              <a:defRPr sz="1200"/>
            </a:lvl3pPr>
            <a:lvl4pPr marL="1371600" indent="0">
              <a:lnSpc>
                <a:spcPct val="120000"/>
              </a:lnSpc>
              <a:buNone/>
              <a:defRPr sz="1200"/>
            </a:lvl4pPr>
            <a:lvl5pPr marL="1828800" indent="0">
              <a:lnSpc>
                <a:spcPct val="120000"/>
              </a:lnSpc>
              <a:buNone/>
              <a:defRPr sz="1200"/>
            </a:lvl5pPr>
          </a:lstStyle>
          <a:p>
            <a:pPr lvl="0"/>
            <a:r>
              <a:rPr lang="en-US" noProof="0"/>
              <a:t>Insert short description here.</a:t>
            </a:r>
          </a:p>
        </p:txBody>
      </p:sp>
      <p:cxnSp>
        <p:nvCxnSpPr>
          <p:cNvPr id="7" name="Straight Connector 6">
            <a:extLst>
              <a:ext uri="{FF2B5EF4-FFF2-40B4-BE49-F238E27FC236}">
                <a16:creationId xmlns:a16="http://schemas.microsoft.com/office/drawing/2014/main" id="{4D1D4492-14F8-DE41-9422-FF85861B5DC5}"/>
              </a:ext>
              <a:ext uri="{C183D7F6-B498-43B3-948B-1728B52AA6E4}">
                <adec:decorative xmlns:adec="http://schemas.microsoft.com/office/drawing/2017/decorative" val="1"/>
              </a:ext>
            </a:extLst>
          </p:cNvPr>
          <p:cNvCxnSpPr>
            <a:cxnSpLocks/>
          </p:cNvCxnSpPr>
          <p:nvPr/>
        </p:nvCxnSpPr>
        <p:spPr>
          <a:xfrm>
            <a:off x="520700" y="5627939"/>
            <a:ext cx="1090715" cy="0"/>
          </a:xfrm>
          <a:prstGeom prst="line">
            <a:avLst/>
          </a:prstGeom>
          <a:ln w="31750">
            <a:solidFill>
              <a:srgbClr val="FA64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113EC18-A8AB-D3A5-0AA1-AD8990474D5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03219" y="6161264"/>
            <a:ext cx="1868081" cy="254257"/>
          </a:xfrm>
          <a:prstGeom prst="rect">
            <a:avLst/>
          </a:prstGeom>
        </p:spPr>
      </p:pic>
      <p:sp>
        <p:nvSpPr>
          <p:cNvPr id="10" name="Text Placeholder 2">
            <a:extLst>
              <a:ext uri="{FF2B5EF4-FFF2-40B4-BE49-F238E27FC236}">
                <a16:creationId xmlns:a16="http://schemas.microsoft.com/office/drawing/2014/main" id="{5405B3F7-6E78-4AD2-32D0-2F6E5524EB45}"/>
              </a:ext>
            </a:extLst>
          </p:cNvPr>
          <p:cNvSpPr>
            <a:spLocks noGrp="1"/>
          </p:cNvSpPr>
          <p:nvPr>
            <p:ph type="body" sz="quarter" idx="14" hasCustomPrompt="1"/>
          </p:nvPr>
        </p:nvSpPr>
        <p:spPr>
          <a:xfrm>
            <a:off x="535358" y="5794375"/>
            <a:ext cx="3030537" cy="340611"/>
          </a:xfrm>
          <a:prstGeom prst="rect">
            <a:avLst/>
          </a:prstGeom>
        </p:spPr>
        <p:txBody>
          <a:bodyPr/>
          <a:lstStyle>
            <a:lvl1pPr marL="0" indent="0">
              <a:buNone/>
              <a:defRPr sz="1400"/>
            </a:lvl1pPr>
          </a:lstStyle>
          <a:p>
            <a:pPr lvl="0"/>
            <a:r>
              <a:rPr lang="en-US"/>
              <a:t>Date here</a:t>
            </a:r>
          </a:p>
        </p:txBody>
      </p:sp>
      <p:sp>
        <p:nvSpPr>
          <p:cNvPr id="11" name="Text Placeholder 2">
            <a:extLst>
              <a:ext uri="{FF2B5EF4-FFF2-40B4-BE49-F238E27FC236}">
                <a16:creationId xmlns:a16="http://schemas.microsoft.com/office/drawing/2014/main" id="{DEAAA1B3-C53B-CAC4-EC2D-AB38620476D1}"/>
              </a:ext>
            </a:extLst>
          </p:cNvPr>
          <p:cNvSpPr>
            <a:spLocks noGrp="1"/>
          </p:cNvSpPr>
          <p:nvPr>
            <p:ph type="body" sz="quarter" idx="15" hasCustomPrompt="1"/>
          </p:nvPr>
        </p:nvSpPr>
        <p:spPr>
          <a:xfrm>
            <a:off x="535358" y="6191323"/>
            <a:ext cx="3030537" cy="340611"/>
          </a:xfrm>
          <a:prstGeom prst="rect">
            <a:avLst/>
          </a:prstGeom>
        </p:spPr>
        <p:txBody>
          <a:bodyPr anchor="ctr"/>
          <a:lstStyle>
            <a:lvl1pPr marL="0" indent="0">
              <a:buNone/>
              <a:defRPr sz="800"/>
            </a:lvl1pPr>
          </a:lstStyle>
          <a:p>
            <a:pPr lvl="0"/>
            <a:r>
              <a:rPr lang="en-US"/>
              <a:t>Confidentiality Status (if needed)</a:t>
            </a:r>
          </a:p>
        </p:txBody>
      </p:sp>
    </p:spTree>
    <p:extLst>
      <p:ext uri="{BB962C8B-B14F-4D97-AF65-F5344CB8AC3E}">
        <p14:creationId xmlns:p14="http://schemas.microsoft.com/office/powerpoint/2010/main" val="1840695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Divider - image left 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2DEBAE8-6337-704F-B5AB-CFF08CB36F79}"/>
              </a:ext>
              <a:ext uri="{C183D7F6-B498-43B3-948B-1728B52AA6E4}">
                <adec:decorative xmlns:adec="http://schemas.microsoft.com/office/drawing/2017/decorative" val="1"/>
              </a:ext>
            </a:extLst>
          </p:cNvPr>
          <p:cNvSpPr>
            <a:spLocks noGrp="1"/>
          </p:cNvSpPr>
          <p:nvPr>
            <p:ph type="pic" sz="quarter" idx="11" hasCustomPrompt="1"/>
          </p:nvPr>
        </p:nvSpPr>
        <p:spPr>
          <a:xfrm>
            <a:off x="250825" y="250825"/>
            <a:ext cx="5740400" cy="6356349"/>
          </a:xfrm>
          <a:custGeom>
            <a:avLst/>
            <a:gdLst>
              <a:gd name="connsiteX0" fmla="*/ 0 w 5949950"/>
              <a:gd name="connsiteY0" fmla="*/ 0 h 6356349"/>
              <a:gd name="connsiteX1" fmla="*/ 5949950 w 5949950"/>
              <a:gd name="connsiteY1" fmla="*/ 0 h 6356349"/>
              <a:gd name="connsiteX2" fmla="*/ 5949950 w 5949950"/>
              <a:gd name="connsiteY2" fmla="*/ 6356349 h 6356349"/>
              <a:gd name="connsiteX3" fmla="*/ 0 w 5949950"/>
              <a:gd name="connsiteY3" fmla="*/ 6356349 h 6356349"/>
            </a:gdLst>
            <a:ahLst/>
            <a:cxnLst>
              <a:cxn ang="0">
                <a:pos x="connsiteX0" y="connsiteY0"/>
              </a:cxn>
              <a:cxn ang="0">
                <a:pos x="connsiteX1" y="connsiteY1"/>
              </a:cxn>
              <a:cxn ang="0">
                <a:pos x="connsiteX2" y="connsiteY2"/>
              </a:cxn>
              <a:cxn ang="0">
                <a:pos x="connsiteX3" y="connsiteY3"/>
              </a:cxn>
            </a:cxnLst>
            <a:rect l="l" t="t" r="r" b="b"/>
            <a:pathLst>
              <a:path w="5949950" h="6356349">
                <a:moveTo>
                  <a:pt x="0" y="0"/>
                </a:moveTo>
                <a:lnTo>
                  <a:pt x="5949950" y="0"/>
                </a:lnTo>
                <a:lnTo>
                  <a:pt x="5949950" y="6356349"/>
                </a:lnTo>
                <a:lnTo>
                  <a:pt x="0" y="6356349"/>
                </a:lnTo>
                <a:close/>
              </a:path>
            </a:pathLst>
          </a:custGeom>
          <a:solidFill>
            <a:schemeClr val="bg1">
              <a:lumMod val="95000"/>
            </a:schemeClr>
          </a:solidFill>
        </p:spPr>
        <p:txBody>
          <a:bodyPr wrap="square" lIns="180000" tIns="180000" rIns="180000" bIns="180000" anchor="b" anchorCtr="0">
            <a:noAutofit/>
          </a:bodyPr>
          <a:lstStyle>
            <a:lvl1pPr marL="0" indent="0" algn="r">
              <a:buNone/>
              <a:defRPr sz="1400"/>
            </a:lvl1pPr>
          </a:lstStyle>
          <a:p>
            <a:r>
              <a:rPr lang="en-US" noProof="0"/>
              <a:t>Double click or select the thumbnail to insert your own photo.</a:t>
            </a:r>
          </a:p>
        </p:txBody>
      </p:sp>
      <p:sp>
        <p:nvSpPr>
          <p:cNvPr id="8" name="Title 7">
            <a:extLst>
              <a:ext uri="{FF2B5EF4-FFF2-40B4-BE49-F238E27FC236}">
                <a16:creationId xmlns:a16="http://schemas.microsoft.com/office/drawing/2014/main" id="{97F4D7C1-88D6-694C-B0CF-EF36FF2D898C}"/>
              </a:ext>
            </a:extLst>
          </p:cNvPr>
          <p:cNvSpPr>
            <a:spLocks noGrp="1"/>
          </p:cNvSpPr>
          <p:nvPr>
            <p:ph type="title" hasCustomPrompt="1"/>
          </p:nvPr>
        </p:nvSpPr>
        <p:spPr>
          <a:xfrm>
            <a:off x="6568874" y="2131005"/>
            <a:ext cx="5103073" cy="2439707"/>
          </a:xfrm>
        </p:spPr>
        <p:txBody>
          <a:bodyPr wrap="square" anchor="b" anchorCtr="0">
            <a:spAutoFit/>
          </a:bodyPr>
          <a:lstStyle>
            <a:lvl1pPr>
              <a:defRPr sz="6200"/>
            </a:lvl1pPr>
          </a:lstStyle>
          <a:p>
            <a:r>
              <a:rPr lang="en-US" noProof="0"/>
              <a:t>Section divider blank</a:t>
            </a:r>
          </a:p>
        </p:txBody>
      </p:sp>
      <p:cxnSp>
        <p:nvCxnSpPr>
          <p:cNvPr id="7" name="Straight Connector 6">
            <a:extLst>
              <a:ext uri="{FF2B5EF4-FFF2-40B4-BE49-F238E27FC236}">
                <a16:creationId xmlns:a16="http://schemas.microsoft.com/office/drawing/2014/main" id="{4D1D4492-14F8-DE41-9422-FF85861B5DC5}"/>
              </a:ext>
              <a:ext uri="{C183D7F6-B498-43B3-948B-1728B52AA6E4}">
                <adec:decorative xmlns:adec="http://schemas.microsoft.com/office/drawing/2017/decorative" val="1"/>
              </a:ext>
            </a:extLst>
          </p:cNvPr>
          <p:cNvCxnSpPr>
            <a:cxnSpLocks/>
          </p:cNvCxnSpPr>
          <p:nvPr userDrawn="1"/>
        </p:nvCxnSpPr>
        <p:spPr>
          <a:xfrm>
            <a:off x="6568875" y="4805091"/>
            <a:ext cx="1090715" cy="0"/>
          </a:xfrm>
          <a:prstGeom prst="line">
            <a:avLst/>
          </a:prstGeom>
          <a:ln w="31750">
            <a:solidFill>
              <a:srgbClr val="FA6400"/>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id="{DC2D1DB4-C51A-48B6-8B26-27EEA5349EC7}"/>
              </a:ext>
              <a:ext uri="{C183D7F6-B498-43B3-948B-1728B52AA6E4}">
                <adec:decorative xmlns:adec="http://schemas.microsoft.com/office/drawing/2017/decorative" val="1"/>
              </a:ext>
            </a:extLst>
          </p:cNvPr>
          <p:cNvSpPr>
            <a:spLocks noGrp="1"/>
          </p:cNvSpPr>
          <p:nvPr>
            <p:ph type="body" sz="quarter" idx="14" hasCustomPrompt="1"/>
          </p:nvPr>
        </p:nvSpPr>
        <p:spPr>
          <a:xfrm>
            <a:off x="250825" y="0"/>
            <a:ext cx="2628900" cy="255600"/>
          </a:xfrm>
          <a:prstGeom prst="rect">
            <a:avLst/>
          </a:prstGeom>
        </p:spPr>
        <p:txBody>
          <a:bodyPr lIns="0" tIns="0" rIns="0" bIns="72000" anchor="b" anchorCtr="0"/>
          <a:lstStyle>
            <a:lvl1pPr marL="0" indent="0" algn="l">
              <a:lnSpc>
                <a:spcPct val="100000"/>
              </a:lnSpc>
              <a:buNone/>
              <a:defRPr sz="600">
                <a:solidFill>
                  <a:schemeClr val="tx1"/>
                </a:solidFill>
              </a:defRPr>
            </a:lvl1pPr>
            <a:lvl2pPr marL="457200" indent="0" algn="r">
              <a:buNone/>
              <a:defRPr sz="1200">
                <a:solidFill>
                  <a:schemeClr val="bg1"/>
                </a:solidFill>
              </a:defRPr>
            </a:lvl2pPr>
            <a:lvl3pPr marL="914400" indent="0" algn="r">
              <a:buNone/>
              <a:defRPr sz="1200">
                <a:solidFill>
                  <a:schemeClr val="bg1"/>
                </a:solidFill>
              </a:defRPr>
            </a:lvl3pPr>
            <a:lvl4pPr marL="1371600" indent="0" algn="r">
              <a:buNone/>
              <a:defRPr sz="1200">
                <a:solidFill>
                  <a:schemeClr val="bg1"/>
                </a:solidFill>
              </a:defRPr>
            </a:lvl4pPr>
            <a:lvl5pPr marL="1828800" indent="0" algn="r">
              <a:buNone/>
              <a:defRPr sz="1200">
                <a:solidFill>
                  <a:schemeClr val="bg1"/>
                </a:solidFill>
              </a:defRPr>
            </a:lvl5pPr>
          </a:lstStyle>
          <a:p>
            <a:pPr lvl="0"/>
            <a:r>
              <a:rPr lang="en-US" noProof="0"/>
              <a:t>PHOTO CREDIT HERE</a:t>
            </a:r>
          </a:p>
        </p:txBody>
      </p:sp>
      <p:pic>
        <p:nvPicPr>
          <p:cNvPr id="2" name="Picture 1">
            <a:extLst>
              <a:ext uri="{FF2B5EF4-FFF2-40B4-BE49-F238E27FC236}">
                <a16:creationId xmlns:a16="http://schemas.microsoft.com/office/drawing/2014/main" id="{4626EF40-3DE0-155B-1AC3-7584F3DE5F3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9375" y="6508800"/>
            <a:ext cx="1701800" cy="231625"/>
          </a:xfrm>
          <a:prstGeom prst="rect">
            <a:avLst/>
          </a:prstGeom>
        </p:spPr>
      </p:pic>
    </p:spTree>
    <p:extLst>
      <p:ext uri="{BB962C8B-B14F-4D97-AF65-F5344CB8AC3E}">
        <p14:creationId xmlns:p14="http://schemas.microsoft.com/office/powerpoint/2010/main" val="196974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ntent Subhea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Edit presentation title on Slide Master using Insert &gt; Header &amp; Footer</a:t>
            </a:r>
          </a:p>
        </p:txBody>
      </p:sp>
      <p:sp>
        <p:nvSpPr>
          <p:cNvPr id="6" name="Slide Number Placeholder 5"/>
          <p:cNvSpPr>
            <a:spLocks noGrp="1"/>
          </p:cNvSpPr>
          <p:nvPr>
            <p:ph type="sldNum" sz="quarter" idx="12"/>
          </p:nvPr>
        </p:nvSpPr>
        <p:spPr/>
        <p:txBody>
          <a:bodyPr/>
          <a:lstStyle/>
          <a:p>
            <a:pPr>
              <a:defRPr/>
            </a:pPr>
            <a:fld id="{7DF3D63A-3268-4FFF-9348-5332ED636E12}" type="slidenum">
              <a:rPr lang="en-US" smtClean="0"/>
              <a:pPr>
                <a:defRPr/>
              </a:pPr>
              <a:t>‹#›</a:t>
            </a:fld>
            <a:endParaRPr lang="en-US"/>
          </a:p>
        </p:txBody>
      </p:sp>
      <p:sp>
        <p:nvSpPr>
          <p:cNvPr id="3" name="Content Placeholder 2"/>
          <p:cNvSpPr>
            <a:spLocks noGrp="1"/>
          </p:cNvSpPr>
          <p:nvPr>
            <p:ph idx="1"/>
          </p:nvPr>
        </p:nvSpPr>
        <p:spPr>
          <a:xfrm>
            <a:off x="373161" y="1397001"/>
            <a:ext cx="10294443" cy="4870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371573" y="723900"/>
            <a:ext cx="10296031"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p:txBody>
      </p:sp>
      <p:sp>
        <p:nvSpPr>
          <p:cNvPr id="2" name="Title 1"/>
          <p:cNvSpPr>
            <a:spLocks noGrp="1"/>
          </p:cNvSpPr>
          <p:nvPr>
            <p:ph type="title"/>
          </p:nvPr>
        </p:nvSpPr>
        <p:spPr>
          <a:xfrm>
            <a:off x="373161" y="288088"/>
            <a:ext cx="10294443" cy="428678"/>
          </a:xfrm>
        </p:spPr>
        <p:txBody>
          <a:bodyPr/>
          <a:lstStyle/>
          <a:p>
            <a:r>
              <a:rPr lang="en-US"/>
              <a:t>Click to edit Master title style</a:t>
            </a:r>
          </a:p>
        </p:txBody>
      </p:sp>
    </p:spTree>
    <p:extLst>
      <p:ext uri="{BB962C8B-B14F-4D97-AF65-F5344CB8AC3E}">
        <p14:creationId xmlns:p14="http://schemas.microsoft.com/office/powerpoint/2010/main" val="296194950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Cover Pattern">
    <p:bg>
      <p:bgPr>
        <a:solidFill>
          <a:srgbClr val="F2F2F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F4B2DC9-228F-6C44-A717-DCA5931C2638}"/>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7" r="-1"/>
          <a:stretch/>
        </p:blipFill>
        <p:spPr>
          <a:xfrm>
            <a:off x="-1" y="0"/>
            <a:ext cx="12192001" cy="6858000"/>
          </a:xfrm>
          <a:prstGeom prst="rect">
            <a:avLst/>
          </a:prstGeom>
        </p:spPr>
      </p:pic>
      <p:sp>
        <p:nvSpPr>
          <p:cNvPr id="14" name="Title 7">
            <a:extLst>
              <a:ext uri="{FF2B5EF4-FFF2-40B4-BE49-F238E27FC236}">
                <a16:creationId xmlns:a16="http://schemas.microsoft.com/office/drawing/2014/main" id="{45E9DE45-6C20-174F-BAFF-D90DB4113153}"/>
              </a:ext>
            </a:extLst>
          </p:cNvPr>
          <p:cNvSpPr>
            <a:spLocks noGrp="1"/>
          </p:cNvSpPr>
          <p:nvPr>
            <p:ph type="title"/>
          </p:nvPr>
        </p:nvSpPr>
        <p:spPr>
          <a:xfrm>
            <a:off x="892174" y="2776701"/>
            <a:ext cx="6991351" cy="1418530"/>
          </a:xfrm>
        </p:spPr>
        <p:txBody>
          <a:bodyPr wrap="square">
            <a:spAutoFit/>
          </a:bodyPr>
          <a:lstStyle>
            <a:lvl1pPr>
              <a:defRPr sz="5200"/>
            </a:lvl1pPr>
          </a:lstStyle>
          <a:p>
            <a:r>
              <a:rPr lang="en-US" noProof="0"/>
              <a:t>Click to edit Master title style</a:t>
            </a:r>
          </a:p>
        </p:txBody>
      </p:sp>
      <p:sp>
        <p:nvSpPr>
          <p:cNvPr id="15" name="Text Placeholder 11">
            <a:extLst>
              <a:ext uri="{FF2B5EF4-FFF2-40B4-BE49-F238E27FC236}">
                <a16:creationId xmlns:a16="http://schemas.microsoft.com/office/drawing/2014/main" id="{6FA61D0D-8FDA-AA4C-A6CE-F6F58F9EB199}"/>
              </a:ext>
            </a:extLst>
          </p:cNvPr>
          <p:cNvSpPr>
            <a:spLocks noGrp="1"/>
          </p:cNvSpPr>
          <p:nvPr>
            <p:ph type="body" sz="quarter" idx="10" hasCustomPrompt="1"/>
          </p:nvPr>
        </p:nvSpPr>
        <p:spPr>
          <a:xfrm>
            <a:off x="892174" y="4305938"/>
            <a:ext cx="5311775" cy="508012"/>
          </a:xfrm>
          <a:prstGeom prst="rect">
            <a:avLst/>
          </a:prstGeom>
        </p:spPr>
        <p:txBody>
          <a:bodyPr lIns="0" tIns="0" rIns="0" bIns="0"/>
          <a:lstStyle>
            <a:lvl1pPr marL="0" indent="0">
              <a:lnSpc>
                <a:spcPct val="120000"/>
              </a:lnSpc>
              <a:buNone/>
              <a:defRPr sz="1400"/>
            </a:lvl1pPr>
            <a:lvl2pPr marL="457200" indent="0">
              <a:lnSpc>
                <a:spcPct val="120000"/>
              </a:lnSpc>
              <a:buNone/>
              <a:defRPr sz="1200"/>
            </a:lvl2pPr>
            <a:lvl3pPr marL="914400" indent="0">
              <a:lnSpc>
                <a:spcPct val="120000"/>
              </a:lnSpc>
              <a:buNone/>
              <a:defRPr sz="1200"/>
            </a:lvl3pPr>
            <a:lvl4pPr marL="1371600" indent="0">
              <a:lnSpc>
                <a:spcPct val="120000"/>
              </a:lnSpc>
              <a:buNone/>
              <a:defRPr sz="1200"/>
            </a:lvl4pPr>
            <a:lvl5pPr marL="1828800" indent="0">
              <a:lnSpc>
                <a:spcPct val="120000"/>
              </a:lnSpc>
              <a:buNone/>
              <a:defRPr sz="1200"/>
            </a:lvl5pPr>
          </a:lstStyle>
          <a:p>
            <a:pPr lvl="0"/>
            <a:r>
              <a:rPr lang="en-US" noProof="0"/>
              <a:t>Insert short description here.</a:t>
            </a:r>
          </a:p>
        </p:txBody>
      </p:sp>
      <p:cxnSp>
        <p:nvCxnSpPr>
          <p:cNvPr id="13" name="Straight Connector 12">
            <a:extLst>
              <a:ext uri="{FF2B5EF4-FFF2-40B4-BE49-F238E27FC236}">
                <a16:creationId xmlns:a16="http://schemas.microsoft.com/office/drawing/2014/main" id="{D25C9A91-2BED-3E48-A47F-2A837CD36C0B}"/>
              </a:ext>
              <a:ext uri="{C183D7F6-B498-43B3-948B-1728B52AA6E4}">
                <adec:decorative xmlns:adec="http://schemas.microsoft.com/office/drawing/2017/decorative" val="1"/>
              </a:ext>
            </a:extLst>
          </p:cNvPr>
          <p:cNvCxnSpPr>
            <a:cxnSpLocks/>
          </p:cNvCxnSpPr>
          <p:nvPr/>
        </p:nvCxnSpPr>
        <p:spPr>
          <a:xfrm>
            <a:off x="892175" y="4998019"/>
            <a:ext cx="1090715" cy="0"/>
          </a:xfrm>
          <a:prstGeom prst="line">
            <a:avLst/>
          </a:prstGeom>
          <a:ln w="31750">
            <a:solidFill>
              <a:srgbClr val="FA64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9806AA5-6310-D87A-8AEA-66F6CD374F58}"/>
              </a:ext>
            </a:extLst>
          </p:cNvPr>
          <p:cNvSpPr>
            <a:spLocks noGrp="1"/>
          </p:cNvSpPr>
          <p:nvPr>
            <p:ph type="body" sz="quarter" idx="14" hasCustomPrompt="1"/>
          </p:nvPr>
        </p:nvSpPr>
        <p:spPr>
          <a:xfrm>
            <a:off x="896865" y="5358440"/>
            <a:ext cx="3030537" cy="340611"/>
          </a:xfrm>
          <a:prstGeom prst="rect">
            <a:avLst/>
          </a:prstGeom>
        </p:spPr>
        <p:txBody>
          <a:bodyPr/>
          <a:lstStyle>
            <a:lvl1pPr marL="0" indent="0">
              <a:buNone/>
              <a:defRPr sz="1400"/>
            </a:lvl1pPr>
          </a:lstStyle>
          <a:p>
            <a:pPr lvl="0"/>
            <a:r>
              <a:rPr lang="en-US"/>
              <a:t>Date here</a:t>
            </a:r>
          </a:p>
        </p:txBody>
      </p:sp>
      <p:sp>
        <p:nvSpPr>
          <p:cNvPr id="4" name="Text Placeholder 2">
            <a:extLst>
              <a:ext uri="{FF2B5EF4-FFF2-40B4-BE49-F238E27FC236}">
                <a16:creationId xmlns:a16="http://schemas.microsoft.com/office/drawing/2014/main" id="{E9076644-E78B-572D-3093-D628238BB3A1}"/>
              </a:ext>
            </a:extLst>
          </p:cNvPr>
          <p:cNvSpPr>
            <a:spLocks noGrp="1"/>
          </p:cNvSpPr>
          <p:nvPr>
            <p:ph type="body" sz="quarter" idx="15" hasCustomPrompt="1"/>
          </p:nvPr>
        </p:nvSpPr>
        <p:spPr>
          <a:xfrm>
            <a:off x="896865" y="5755388"/>
            <a:ext cx="3030537" cy="340611"/>
          </a:xfrm>
          <a:prstGeom prst="rect">
            <a:avLst/>
          </a:prstGeom>
        </p:spPr>
        <p:txBody>
          <a:bodyPr anchor="ctr"/>
          <a:lstStyle>
            <a:lvl1pPr marL="0" indent="0">
              <a:buNone/>
              <a:defRPr sz="800"/>
            </a:lvl1pPr>
          </a:lstStyle>
          <a:p>
            <a:pPr lvl="0"/>
            <a:r>
              <a:rPr lang="en-US"/>
              <a:t>Confidentiality Status (if needed)</a:t>
            </a:r>
          </a:p>
        </p:txBody>
      </p:sp>
      <p:pic>
        <p:nvPicPr>
          <p:cNvPr id="2" name="Picture 1">
            <a:extLst>
              <a:ext uri="{FF2B5EF4-FFF2-40B4-BE49-F238E27FC236}">
                <a16:creationId xmlns:a16="http://schemas.microsoft.com/office/drawing/2014/main" id="{A7DD0E67-D449-19D2-B6A4-A397A3DDCA6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69254" y="6200455"/>
            <a:ext cx="1701800" cy="231625"/>
          </a:xfrm>
          <a:prstGeom prst="rect">
            <a:avLst/>
          </a:prstGeom>
        </p:spPr>
      </p:pic>
      <p:sp>
        <p:nvSpPr>
          <p:cNvPr id="7" name="Rectangle 6">
            <a:extLst>
              <a:ext uri="{FF2B5EF4-FFF2-40B4-BE49-F238E27FC236}">
                <a16:creationId xmlns:a16="http://schemas.microsoft.com/office/drawing/2014/main" id="{5E827DC0-4DC6-9EB7-7E02-7EDA734BF836}"/>
              </a:ext>
            </a:extLst>
          </p:cNvPr>
          <p:cNvSpPr/>
          <p:nvPr userDrawn="1"/>
        </p:nvSpPr>
        <p:spPr>
          <a:xfrm>
            <a:off x="103031" y="103031"/>
            <a:ext cx="11990231" cy="6658378"/>
          </a:xfrm>
          <a:prstGeom prst="rect">
            <a:avLst/>
          </a:prstGeom>
          <a:noFill/>
          <a:ln w="190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21758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1 No Picture">
    <p:spTree>
      <p:nvGrpSpPr>
        <p:cNvPr id="1" name=""/>
        <p:cNvGrpSpPr/>
        <p:nvPr/>
      </p:nvGrpSpPr>
      <p:grpSpPr>
        <a:xfrm>
          <a:off x="0" y="0"/>
          <a:ext cx="0" cy="0"/>
          <a:chOff x="0" y="0"/>
          <a:chExt cx="0" cy="0"/>
        </a:xfrm>
      </p:grpSpPr>
      <p:sp>
        <p:nvSpPr>
          <p:cNvPr id="4" name="Rectangle 3"/>
          <p:cNvSpPr/>
          <p:nvPr/>
        </p:nvSpPr>
        <p:spPr>
          <a:xfrm>
            <a:off x="1" y="1"/>
            <a:ext cx="12192000" cy="58921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373161" y="252621"/>
            <a:ext cx="10294442" cy="1221022"/>
          </a:xfrm>
        </p:spPr>
        <p:txBody>
          <a:bodyPr>
            <a:noAutofit/>
          </a:bodyPr>
          <a:lstStyle>
            <a:lvl1pPr>
              <a:lnSpc>
                <a:spcPct val="100000"/>
              </a:lnSpc>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373160" y="1748584"/>
            <a:ext cx="10294443" cy="1752600"/>
          </a:xfrm>
        </p:spPr>
        <p:txBody>
          <a:bodyPr>
            <a:noAutofit/>
          </a:bodyPr>
          <a:lstStyle>
            <a:lvl1pPr marL="0" indent="0" algn="l">
              <a:spcAft>
                <a:spcPts val="0"/>
              </a:spcAft>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a:extLst>
              <a:ext uri="{FF2B5EF4-FFF2-40B4-BE49-F238E27FC236}">
                <a16:creationId xmlns:a16="http://schemas.microsoft.com/office/drawing/2014/main" id="{989C58E2-9F31-1948-A423-BB51BBDE475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95569" y="6039661"/>
            <a:ext cx="3002743" cy="907239"/>
          </a:xfrm>
          <a:prstGeom prst="rect">
            <a:avLst/>
          </a:prstGeom>
        </p:spPr>
      </p:pic>
      <p:sp>
        <p:nvSpPr>
          <p:cNvPr id="6" name="Rectangle 5">
            <a:extLst>
              <a:ext uri="{FF2B5EF4-FFF2-40B4-BE49-F238E27FC236}">
                <a16:creationId xmlns:a16="http://schemas.microsoft.com/office/drawing/2014/main" id="{D2B92731-8EB7-4736-97C5-342673606402}"/>
              </a:ext>
            </a:extLst>
          </p:cNvPr>
          <p:cNvSpPr/>
          <p:nvPr/>
        </p:nvSpPr>
        <p:spPr>
          <a:xfrm>
            <a:off x="1" y="-9525"/>
            <a:ext cx="12192000" cy="58912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7" name="Picture 7">
            <a:extLst>
              <a:ext uri="{FF2B5EF4-FFF2-40B4-BE49-F238E27FC236}">
                <a16:creationId xmlns:a16="http://schemas.microsoft.com/office/drawing/2014/main" id="{0AB50AC2-34C9-409E-972B-47361AA3C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693" y="6200775"/>
            <a:ext cx="545130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24154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1a Ink-Savin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160" y="1748584"/>
            <a:ext cx="10294443" cy="175260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373161" y="252621"/>
            <a:ext cx="10294443" cy="1221022"/>
          </a:xfrm>
        </p:spPr>
        <p:txBody>
          <a:bodyPr>
            <a:noAutofit/>
          </a:bodyPr>
          <a:lstStyle>
            <a:lvl1pPr>
              <a:lnSpc>
                <a:spcPct val="100000"/>
              </a:lnSpc>
              <a:defRPr sz="3600">
                <a:solidFill>
                  <a:schemeClr val="tx2"/>
                </a:solidFill>
              </a:defRPr>
            </a:lvl1pPr>
          </a:lstStyle>
          <a:p>
            <a:r>
              <a:rPr lang="en-US"/>
              <a:t>Click to edit Master title style</a:t>
            </a:r>
          </a:p>
        </p:txBody>
      </p:sp>
      <p:pic>
        <p:nvPicPr>
          <p:cNvPr id="9" name="Picture 8">
            <a:extLst>
              <a:ext uri="{FF2B5EF4-FFF2-40B4-BE49-F238E27FC236}">
                <a16:creationId xmlns:a16="http://schemas.microsoft.com/office/drawing/2014/main" id="{DE788306-22DA-D648-BC06-F854F221B5A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016559" y="6325743"/>
            <a:ext cx="1992830" cy="602107"/>
          </a:xfrm>
          <a:prstGeom prst="rect">
            <a:avLst/>
          </a:prstGeom>
        </p:spPr>
      </p:pic>
      <p:pic>
        <p:nvPicPr>
          <p:cNvPr id="5" name="Picture 6">
            <a:extLst>
              <a:ext uri="{FF2B5EF4-FFF2-40B4-BE49-F238E27FC236}">
                <a16:creationId xmlns:a16="http://schemas.microsoft.com/office/drawing/2014/main" id="{8C420369-E284-45B9-9405-5AA9B753A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693" y="6200775"/>
            <a:ext cx="545130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452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2 Horizontal">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 y="0"/>
            <a:ext cx="12192000" cy="3651250"/>
          </a:xfrm>
          <a:solidFill>
            <a:schemeClr val="bg2"/>
          </a:solidFill>
        </p:spPr>
        <p:txBody>
          <a:bodyPr/>
          <a:lstStyle>
            <a:lvl1pPr>
              <a:defRPr baseline="0">
                <a:solidFill>
                  <a:schemeClr val="tx1"/>
                </a:solidFill>
              </a:defRPr>
            </a:lvl1pPr>
          </a:lstStyle>
          <a:p>
            <a:r>
              <a:rPr lang="en-US"/>
              <a:t>  Picture here. Place photo credit on top of picture.</a:t>
            </a:r>
          </a:p>
        </p:txBody>
      </p:sp>
      <p:sp>
        <p:nvSpPr>
          <p:cNvPr id="3" name="Subtitle 2"/>
          <p:cNvSpPr>
            <a:spLocks noGrp="1"/>
          </p:cNvSpPr>
          <p:nvPr>
            <p:ph type="subTitle" idx="1"/>
          </p:nvPr>
        </p:nvSpPr>
        <p:spPr>
          <a:xfrm>
            <a:off x="373161" y="5253540"/>
            <a:ext cx="5555222"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hasCustomPrompt="1"/>
          </p:nvPr>
        </p:nvSpPr>
        <p:spPr>
          <a:xfrm>
            <a:off x="373161" y="3874000"/>
            <a:ext cx="10294443" cy="1221022"/>
          </a:xfrm>
        </p:spPr>
        <p:txBody>
          <a:bodyPr>
            <a:noAutofit/>
          </a:bodyPr>
          <a:lstStyle>
            <a:lvl1pPr>
              <a:lnSpc>
                <a:spcPct val="100000"/>
              </a:lnSpc>
              <a:defRPr sz="3600">
                <a:solidFill>
                  <a:schemeClr val="tx2"/>
                </a:solidFill>
              </a:defRPr>
            </a:lvl1pPr>
          </a:lstStyle>
          <a:p>
            <a:r>
              <a:rPr lang="en-US"/>
              <a:t>Click to edit </a:t>
            </a:r>
            <a:br>
              <a:rPr lang="en-US"/>
            </a:br>
            <a:r>
              <a:rPr lang="en-US"/>
              <a:t>Master title style</a:t>
            </a:r>
          </a:p>
        </p:txBody>
      </p:sp>
      <p:pic>
        <p:nvPicPr>
          <p:cNvPr id="9" name="Picture 8">
            <a:extLst>
              <a:ext uri="{FF2B5EF4-FFF2-40B4-BE49-F238E27FC236}">
                <a16:creationId xmlns:a16="http://schemas.microsoft.com/office/drawing/2014/main" id="{142ED5E8-972F-1149-A6CB-CBE1AC1765C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95569" y="6039661"/>
            <a:ext cx="3002743" cy="907239"/>
          </a:xfrm>
          <a:prstGeom prst="rect">
            <a:avLst/>
          </a:prstGeom>
        </p:spPr>
      </p:pic>
    </p:spTree>
    <p:extLst>
      <p:ext uri="{BB962C8B-B14F-4D97-AF65-F5344CB8AC3E}">
        <p14:creationId xmlns:p14="http://schemas.microsoft.com/office/powerpoint/2010/main" val="1114238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3 Vertical">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 y="0"/>
            <a:ext cx="6095999" cy="6858000"/>
          </a:xfrm>
          <a:solidFill>
            <a:schemeClr val="bg2"/>
          </a:solidFill>
        </p:spPr>
        <p:txBody>
          <a:bodyPr anchor="ctr"/>
          <a:lstStyle>
            <a:lvl1pPr algn="ctr">
              <a:defRPr baseline="0">
                <a:solidFill>
                  <a:schemeClr val="tx1"/>
                </a:solidFill>
              </a:defRPr>
            </a:lvl1pPr>
          </a:lstStyle>
          <a:p>
            <a:r>
              <a:rPr lang="en-US"/>
              <a:t>Picture here. Place photo credit </a:t>
            </a:r>
            <a:br>
              <a:rPr lang="en-US"/>
            </a:br>
            <a:r>
              <a:rPr lang="en-US"/>
              <a:t>on top of picture.</a:t>
            </a:r>
            <a:br>
              <a:rPr lang="en-US"/>
            </a:br>
            <a:br>
              <a:rPr lang="en-US"/>
            </a:br>
            <a:br>
              <a:rPr lang="en-US"/>
            </a:br>
            <a:br>
              <a:rPr lang="en-US"/>
            </a:br>
            <a:br>
              <a:rPr lang="en-US"/>
            </a:br>
            <a:endParaRPr lang="en-US"/>
          </a:p>
        </p:txBody>
      </p:sp>
      <p:sp>
        <p:nvSpPr>
          <p:cNvPr id="3" name="Subtitle 2"/>
          <p:cNvSpPr>
            <a:spLocks noGrp="1"/>
          </p:cNvSpPr>
          <p:nvPr>
            <p:ph type="subTitle" idx="1"/>
          </p:nvPr>
        </p:nvSpPr>
        <p:spPr>
          <a:xfrm>
            <a:off x="6467571" y="2243640"/>
            <a:ext cx="5354446"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6467570" y="250825"/>
            <a:ext cx="5354446" cy="1743075"/>
          </a:xfrm>
        </p:spPr>
        <p:txBody>
          <a:bodyPr>
            <a:noAutofit/>
          </a:bodyPr>
          <a:lstStyle>
            <a:lvl1pPr>
              <a:lnSpc>
                <a:spcPct val="100000"/>
              </a:lnSpc>
              <a:defRPr sz="3600" baseline="0">
                <a:solidFill>
                  <a:schemeClr val="tx2"/>
                </a:solidFill>
              </a:defRPr>
            </a:lvl1pPr>
          </a:lstStyle>
          <a:p>
            <a:r>
              <a:rPr lang="en-US"/>
              <a:t>Click to edit Master title style</a:t>
            </a:r>
          </a:p>
        </p:txBody>
      </p:sp>
      <p:pic>
        <p:nvPicPr>
          <p:cNvPr id="9" name="Picture 8">
            <a:extLst>
              <a:ext uri="{FF2B5EF4-FFF2-40B4-BE49-F238E27FC236}">
                <a16:creationId xmlns:a16="http://schemas.microsoft.com/office/drawing/2014/main" id="{34A02420-C789-DD45-89D2-978CE4308A4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95569" y="6039661"/>
            <a:ext cx="3002743" cy="907239"/>
          </a:xfrm>
          <a:prstGeom prst="rect">
            <a:avLst/>
          </a:prstGeom>
        </p:spPr>
      </p:pic>
      <p:pic>
        <p:nvPicPr>
          <p:cNvPr id="7" name="Picture 6">
            <a:extLst>
              <a:ext uri="{FF2B5EF4-FFF2-40B4-BE49-F238E27FC236}">
                <a16:creationId xmlns:a16="http://schemas.microsoft.com/office/drawing/2014/main" id="{9D83302E-9D49-415A-9C7C-08FEBF341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693" y="6200775"/>
            <a:ext cx="545130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502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Edit presentation title on Slide Master using Insert &gt; Header &amp; Footer</a:t>
            </a:r>
          </a:p>
        </p:txBody>
      </p:sp>
      <p:sp>
        <p:nvSpPr>
          <p:cNvPr id="6" name="Slide Number Placeholder 5"/>
          <p:cNvSpPr>
            <a:spLocks noGrp="1"/>
          </p:cNvSpPr>
          <p:nvPr>
            <p:ph type="sldNum" sz="quarter" idx="12"/>
          </p:nvPr>
        </p:nvSpPr>
        <p:spPr/>
        <p:txBody>
          <a:bodyPr/>
          <a:lstStyle/>
          <a:p>
            <a:pPr>
              <a:defRPr/>
            </a:pPr>
            <a:fld id="{57DF2B57-F4BC-4AB9-BB60-6EA206668CFF}" type="slidenum">
              <a:rPr lang="en-US" smtClean="0"/>
              <a:pPr>
                <a:defRPr/>
              </a:pPr>
              <a:t>‹#›</a:t>
            </a:fld>
            <a:endParaRPr lang="en-US"/>
          </a:p>
        </p:txBody>
      </p:sp>
      <p:sp>
        <p:nvSpPr>
          <p:cNvPr id="3" name="Content Placeholder 2"/>
          <p:cNvSpPr>
            <a:spLocks noGrp="1"/>
          </p:cNvSpPr>
          <p:nvPr>
            <p:ph idx="1"/>
          </p:nvPr>
        </p:nvSpPr>
        <p:spPr>
          <a:xfrm>
            <a:off x="373161" y="1054849"/>
            <a:ext cx="10294443"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73161" y="288088"/>
            <a:ext cx="10294443" cy="428678"/>
          </a:xfrm>
          <a:ln>
            <a:noFill/>
          </a:ln>
        </p:spPr>
        <p:txBody>
          <a:bodyPr/>
          <a:lstStyle/>
          <a:p>
            <a:r>
              <a:rPr lang="en-US"/>
              <a:t>Click to edit Master title style</a:t>
            </a:r>
          </a:p>
        </p:txBody>
      </p:sp>
    </p:spTree>
    <p:extLst>
      <p:ext uri="{BB962C8B-B14F-4D97-AF65-F5344CB8AC3E}">
        <p14:creationId xmlns:p14="http://schemas.microsoft.com/office/powerpoint/2010/main" val="1876897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Subhea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Edit presentation title on Slide Master using Insert &gt; Header &amp; Footer</a:t>
            </a:r>
          </a:p>
        </p:txBody>
      </p:sp>
      <p:sp>
        <p:nvSpPr>
          <p:cNvPr id="6" name="Slide Number Placeholder 5"/>
          <p:cNvSpPr>
            <a:spLocks noGrp="1"/>
          </p:cNvSpPr>
          <p:nvPr>
            <p:ph type="sldNum" sz="quarter" idx="12"/>
          </p:nvPr>
        </p:nvSpPr>
        <p:spPr/>
        <p:txBody>
          <a:bodyPr/>
          <a:lstStyle/>
          <a:p>
            <a:pPr>
              <a:defRPr/>
            </a:pPr>
            <a:fld id="{7DF3D63A-3268-4FFF-9348-5332ED636E12}" type="slidenum">
              <a:rPr lang="en-US" smtClean="0"/>
              <a:pPr>
                <a:defRPr/>
              </a:pPr>
              <a:t>‹#›</a:t>
            </a:fld>
            <a:endParaRPr lang="en-US"/>
          </a:p>
        </p:txBody>
      </p:sp>
      <p:sp>
        <p:nvSpPr>
          <p:cNvPr id="3" name="Content Placeholder 2"/>
          <p:cNvSpPr>
            <a:spLocks noGrp="1"/>
          </p:cNvSpPr>
          <p:nvPr>
            <p:ph idx="1"/>
          </p:nvPr>
        </p:nvSpPr>
        <p:spPr>
          <a:xfrm>
            <a:off x="373161" y="1397001"/>
            <a:ext cx="10294443" cy="4870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371573" y="723900"/>
            <a:ext cx="10296031"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p:txBody>
      </p:sp>
      <p:sp>
        <p:nvSpPr>
          <p:cNvPr id="2" name="Title 1"/>
          <p:cNvSpPr>
            <a:spLocks noGrp="1"/>
          </p:cNvSpPr>
          <p:nvPr>
            <p:ph type="title"/>
          </p:nvPr>
        </p:nvSpPr>
        <p:spPr>
          <a:xfrm>
            <a:off x="373161" y="288088"/>
            <a:ext cx="10294443" cy="428678"/>
          </a:xfrm>
        </p:spPr>
        <p:txBody>
          <a:bodyPr/>
          <a:lstStyle/>
          <a:p>
            <a:r>
              <a:rPr lang="en-US"/>
              <a:t>Click to edit Master title style</a:t>
            </a:r>
          </a:p>
        </p:txBody>
      </p:sp>
    </p:spTree>
    <p:extLst>
      <p:ext uri="{BB962C8B-B14F-4D97-AF65-F5344CB8AC3E}">
        <p14:creationId xmlns:p14="http://schemas.microsoft.com/office/powerpoint/2010/main" val="59225063"/>
      </p:ext>
    </p:extLst>
  </p:cSld>
  <p:clrMapOvr>
    <a:masterClrMapping/>
  </p:clrMapOvr>
  <p:extLst>
    <p:ext uri="{DCECCB84-F9BA-43D5-87BE-67443E8EF086}">
      <p15:sldGuideLst xmlns:p15="http://schemas.microsoft.com/office/powerpoint/2012/main">
        <p15:guide id="1" orient="horz" pos="924">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all headline - 1 column">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5FC46A50-5062-8276-D522-02B7FC07426B}"/>
              </a:ext>
            </a:extLst>
          </p:cNvPr>
          <p:cNvSpPr>
            <a:spLocks noGrp="1"/>
          </p:cNvSpPr>
          <p:nvPr>
            <p:ph type="body" sz="quarter" idx="11" hasCustomPrompt="1"/>
          </p:nvPr>
        </p:nvSpPr>
        <p:spPr>
          <a:xfrm>
            <a:off x="520700" y="396002"/>
            <a:ext cx="5683250"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7" name="Title 5">
            <a:extLst>
              <a:ext uri="{FF2B5EF4-FFF2-40B4-BE49-F238E27FC236}">
                <a16:creationId xmlns:a16="http://schemas.microsoft.com/office/drawing/2014/main" id="{22BAC23A-7310-0258-089C-34E4A4B881D5}"/>
              </a:ext>
            </a:extLst>
          </p:cNvPr>
          <p:cNvSpPr>
            <a:spLocks noGrp="1"/>
          </p:cNvSpPr>
          <p:nvPr>
            <p:ph type="title" hasCustomPrompt="1"/>
          </p:nvPr>
        </p:nvSpPr>
        <p:spPr>
          <a:xfrm>
            <a:off x="520701" y="900003"/>
            <a:ext cx="11150600" cy="304699"/>
          </a:xfrm>
        </p:spPr>
        <p:txBody>
          <a:bodyPr wrap="square">
            <a:spAutoFit/>
          </a:bodyPr>
          <a:lstStyle>
            <a:lvl1pPr>
              <a:defRPr sz="2199" spc="-50" baseline="0"/>
            </a:lvl1pPr>
          </a:lstStyle>
          <a:p>
            <a:r>
              <a:rPr lang="en-US" noProof="0"/>
              <a:t>Small headline example</a:t>
            </a:r>
          </a:p>
        </p:txBody>
      </p:sp>
      <p:sp>
        <p:nvSpPr>
          <p:cNvPr id="13" name="Text Placeholder 12">
            <a:extLst>
              <a:ext uri="{FF2B5EF4-FFF2-40B4-BE49-F238E27FC236}">
                <a16:creationId xmlns:a16="http://schemas.microsoft.com/office/drawing/2014/main" id="{1A32233E-05C5-74EC-11FF-65A828093B35}"/>
              </a:ext>
            </a:extLst>
          </p:cNvPr>
          <p:cNvSpPr>
            <a:spLocks noGrp="1"/>
          </p:cNvSpPr>
          <p:nvPr>
            <p:ph type="body" sz="quarter" idx="15"/>
          </p:nvPr>
        </p:nvSpPr>
        <p:spPr>
          <a:xfrm>
            <a:off x="515938" y="1414465"/>
            <a:ext cx="9137650" cy="4497387"/>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
            <a:extLst>
              <a:ext uri="{FF2B5EF4-FFF2-40B4-BE49-F238E27FC236}">
                <a16:creationId xmlns:a16="http://schemas.microsoft.com/office/drawing/2014/main" id="{43470A25-276A-A6E2-B598-6C2A99BF41BE}"/>
              </a:ext>
              <a:ext uri="{C183D7F6-B498-43B3-948B-1728B52AA6E4}">
                <adec:decorative xmlns:adec="http://schemas.microsoft.com/office/drawing/2017/decorative" val="1"/>
              </a:ext>
            </a:extLst>
          </p:cNvPr>
          <p:cNvSpPr>
            <a:spLocks noGrp="1"/>
          </p:cNvSpPr>
          <p:nvPr>
            <p:ph type="sldNum" sz="quarter" idx="10"/>
          </p:nvPr>
        </p:nvSpPr>
        <p:spPr>
          <a:xfrm>
            <a:off x="250825" y="6552000"/>
            <a:ext cx="275784" cy="164232"/>
          </a:xfrm>
        </p:spPr>
        <p:txBody>
          <a:bodyPr/>
          <a:lstStyle/>
          <a:p>
            <a:fld id="{D857FD92-F09D-C344-8719-B7304083D6F0}" type="slidenum">
              <a:rPr lang="en-US" noProof="0" smtClean="0"/>
              <a:pPr/>
              <a:t>‹#›</a:t>
            </a:fld>
            <a:endParaRPr lang="en-US" noProof="0"/>
          </a:p>
        </p:txBody>
      </p:sp>
      <p:sp>
        <p:nvSpPr>
          <p:cNvPr id="9" name="Footer Placeholder 2">
            <a:extLst>
              <a:ext uri="{FF2B5EF4-FFF2-40B4-BE49-F238E27FC236}">
                <a16:creationId xmlns:a16="http://schemas.microsoft.com/office/drawing/2014/main" id="{2183A3A6-C8E5-9580-34D2-56E027113F69}"/>
              </a:ext>
              <a:ext uri="{C183D7F6-B498-43B3-948B-1728B52AA6E4}">
                <adec:decorative xmlns:adec="http://schemas.microsoft.com/office/drawing/2017/decorative" val="1"/>
              </a:ext>
            </a:extLst>
          </p:cNvPr>
          <p:cNvSpPr>
            <a:spLocks noGrp="1"/>
          </p:cNvSpPr>
          <p:nvPr>
            <p:ph type="ftr" sz="quarter" idx="14"/>
          </p:nvPr>
        </p:nvSpPr>
        <p:spPr>
          <a:xfrm>
            <a:off x="526609" y="6534000"/>
            <a:ext cx="4114800" cy="170582"/>
          </a:xfrm>
        </p:spPr>
        <p:txBody>
          <a:bodyPr/>
          <a:lstStyle/>
          <a:p>
            <a:endParaRPr lang="en-US" noProof="0"/>
          </a:p>
        </p:txBody>
      </p:sp>
    </p:spTree>
    <p:extLst>
      <p:ext uri="{BB962C8B-B14F-4D97-AF65-F5344CB8AC3E}">
        <p14:creationId xmlns:p14="http://schemas.microsoft.com/office/powerpoint/2010/main" val="1679827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Edit presentation title on Slide Master using Insert &gt; Header &amp; Footer</a:t>
            </a:r>
          </a:p>
        </p:txBody>
      </p:sp>
      <p:sp>
        <p:nvSpPr>
          <p:cNvPr id="6" name="Slide Number Placeholder 5"/>
          <p:cNvSpPr>
            <a:spLocks noGrp="1"/>
          </p:cNvSpPr>
          <p:nvPr>
            <p:ph type="sldNum" sz="quarter" idx="12"/>
          </p:nvPr>
        </p:nvSpPr>
        <p:spPr/>
        <p:txBody>
          <a:bodyPr/>
          <a:lstStyle/>
          <a:p>
            <a:pPr>
              <a:defRPr/>
            </a:pPr>
            <a:fld id="{DFC48A8D-F41B-4110-8B39-F4AB910DCE96}" type="slidenum">
              <a:rPr lang="en-US" smtClean="0"/>
              <a:pPr>
                <a:defRPr/>
              </a:pPr>
              <a:t>‹#›</a:t>
            </a:fld>
            <a:endParaRPr lang="en-US"/>
          </a:p>
        </p:txBody>
      </p:sp>
      <p:sp>
        <p:nvSpPr>
          <p:cNvPr id="3" name="Content Placeholder 2"/>
          <p:cNvSpPr>
            <a:spLocks noGrp="1"/>
          </p:cNvSpPr>
          <p:nvPr>
            <p:ph idx="1"/>
          </p:nvPr>
        </p:nvSpPr>
        <p:spPr>
          <a:xfrm>
            <a:off x="373161" y="1054849"/>
            <a:ext cx="10294443" cy="5212080"/>
          </a:xfrm>
        </p:spPr>
        <p:txBody>
          <a:bodyPr/>
          <a:lstStyle>
            <a:lvl1pPr marL="914400" indent="-914400">
              <a:spcAft>
                <a:spcPts val="800"/>
              </a:spcAft>
              <a:tabLst>
                <a:tab pos="914400" algn="l"/>
              </a:tabLst>
              <a:defRPr sz="2000"/>
            </a:lvl1pPr>
            <a:lvl2pPr marL="1141413" indent="-227013">
              <a:buFont typeface="Lucida Grande"/>
              <a:buChar char="–"/>
              <a:defRPr sz="1800"/>
            </a:lvl2pPr>
            <a:lvl3pPr marL="1366838" indent="-225425">
              <a:buFont typeface="Arial"/>
              <a:buChar char="•"/>
              <a:defRPr sz="1600"/>
            </a:lvl3pPr>
            <a:lvl4pPr marL="1600200" indent="-228600">
              <a:buFont typeface="Lucida Grande"/>
              <a:buChar char="–"/>
              <a:defRPr sz="1400"/>
            </a:lvl4pPr>
            <a:lvl5pPr marL="1828800" indent="-225425">
              <a:buFont typeface="Arial"/>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73161" y="288088"/>
            <a:ext cx="10294443" cy="428678"/>
          </a:xfrm>
        </p:spPr>
        <p:txBody>
          <a:bodyPr/>
          <a:lstStyle/>
          <a:p>
            <a:r>
              <a:rPr lang="en-US"/>
              <a:t>Click to edit Master title style</a:t>
            </a:r>
          </a:p>
        </p:txBody>
      </p:sp>
    </p:spTree>
    <p:extLst>
      <p:ext uri="{BB962C8B-B14F-4D97-AF65-F5344CB8AC3E}">
        <p14:creationId xmlns:p14="http://schemas.microsoft.com/office/powerpoint/2010/main" val="1726587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1">
    <p:bg>
      <p:bgRef idx="1001">
        <a:schemeClr val="bg2"/>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4195CAEB-745E-42C3-A1AE-97581E2F8B47}" type="slidenum">
              <a:rPr lang="en-US" smtClean="0"/>
              <a:pPr>
                <a:defRPr/>
              </a:pPr>
              <a:t>‹#›</a:t>
            </a:fld>
            <a:endParaRPr lang="en-US"/>
          </a:p>
        </p:txBody>
      </p:sp>
      <p:sp>
        <p:nvSpPr>
          <p:cNvPr id="2" name="Title 1"/>
          <p:cNvSpPr>
            <a:spLocks noGrp="1"/>
          </p:cNvSpPr>
          <p:nvPr>
            <p:ph type="title"/>
          </p:nvPr>
        </p:nvSpPr>
        <p:spPr>
          <a:xfrm>
            <a:off x="369984" y="1833346"/>
            <a:ext cx="10296031" cy="1692275"/>
          </a:xfrm>
        </p:spPr>
        <p:txBody>
          <a:bodyPr anchor="t">
            <a:noAutofit/>
          </a:bodyPr>
          <a:lstStyle>
            <a:lvl1pPr algn="l">
              <a:defRPr sz="3600" b="0" i="0" cap="none">
                <a:solidFill>
                  <a:schemeClr val="tx1"/>
                </a:solidFill>
              </a:defRPr>
            </a:lvl1pPr>
          </a:lstStyle>
          <a:p>
            <a:r>
              <a:rPr lang="en-US"/>
              <a:t>Click to edit Master title style</a:t>
            </a:r>
          </a:p>
        </p:txBody>
      </p:sp>
      <p:pic>
        <p:nvPicPr>
          <p:cNvPr id="8" name="Picture 7">
            <a:extLst>
              <a:ext uri="{FF2B5EF4-FFF2-40B4-BE49-F238E27FC236}">
                <a16:creationId xmlns:a16="http://schemas.microsoft.com/office/drawing/2014/main" id="{5D30BECD-74AE-B54E-A1F2-9541101E2C94}"/>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0016559" y="6325742"/>
            <a:ext cx="1992830" cy="602106"/>
          </a:xfrm>
          <a:prstGeom prst="rect">
            <a:avLst/>
          </a:prstGeom>
        </p:spPr>
      </p:pic>
      <p:pic>
        <p:nvPicPr>
          <p:cNvPr id="7" name="Picture 6">
            <a:extLst>
              <a:ext uri="{FF2B5EF4-FFF2-40B4-BE49-F238E27FC236}">
                <a16:creationId xmlns:a16="http://schemas.microsoft.com/office/drawing/2014/main" id="{6A6646F3-3549-438D-AF08-B5530D666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1400" y="6440488"/>
            <a:ext cx="16546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4685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3">
          <p15:clr>
            <a:srgbClr val="C35E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1a Ink-Saving">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rgbClr val="AFAFAF"/>
                </a:solidFill>
              </a:defRPr>
            </a:lvl1pPr>
          </a:lstStyle>
          <a:p>
            <a:pPr>
              <a:defRPr/>
            </a:pPr>
            <a:r>
              <a:rPr lang="en-US"/>
              <a:t>Edit presentation title on Slide Master using Insert &gt; Header &amp; Footer</a:t>
            </a:r>
          </a:p>
        </p:txBody>
      </p:sp>
      <p:sp>
        <p:nvSpPr>
          <p:cNvPr id="6" name="Slide Number Placeholder 5"/>
          <p:cNvSpPr>
            <a:spLocks noGrp="1"/>
          </p:cNvSpPr>
          <p:nvPr>
            <p:ph type="sldNum" sz="quarter" idx="12"/>
          </p:nvPr>
        </p:nvSpPr>
        <p:spPr/>
        <p:txBody>
          <a:bodyPr/>
          <a:lstStyle>
            <a:lvl1pPr>
              <a:defRPr>
                <a:solidFill>
                  <a:srgbClr val="AFAFAF"/>
                </a:solidFill>
              </a:defRPr>
            </a:lvl1pPr>
          </a:lstStyle>
          <a:p>
            <a:pPr>
              <a:defRPr/>
            </a:pPr>
            <a:fld id="{64EEA228-68BA-4BF8-97E1-3CDC5F82CC60}" type="slidenum">
              <a:rPr lang="en-US" smtClean="0"/>
              <a:pPr>
                <a:defRPr/>
              </a:pPr>
              <a:t>‹#›</a:t>
            </a:fld>
            <a:endParaRPr lang="en-US"/>
          </a:p>
        </p:txBody>
      </p:sp>
      <p:sp>
        <p:nvSpPr>
          <p:cNvPr id="2" name="Title 1"/>
          <p:cNvSpPr>
            <a:spLocks noGrp="1"/>
          </p:cNvSpPr>
          <p:nvPr>
            <p:ph type="title"/>
          </p:nvPr>
        </p:nvSpPr>
        <p:spPr>
          <a:xfrm>
            <a:off x="371573" y="1828801"/>
            <a:ext cx="10296031" cy="1692275"/>
          </a:xfrm>
        </p:spPr>
        <p:txBody>
          <a:bodyPr anchor="t">
            <a:noAutofit/>
          </a:bodyPr>
          <a:lstStyle>
            <a:lvl1pPr algn="l">
              <a:defRPr sz="3600" b="0" i="0" cap="none">
                <a:solidFill>
                  <a:schemeClr val="tx2"/>
                </a:solidFill>
              </a:defRPr>
            </a:lvl1pPr>
          </a:lstStyle>
          <a:p>
            <a:r>
              <a:rPr lang="en-US"/>
              <a:t>Click to edit Master title style</a:t>
            </a:r>
          </a:p>
        </p:txBody>
      </p:sp>
    </p:spTree>
    <p:extLst>
      <p:ext uri="{BB962C8B-B14F-4D97-AF65-F5344CB8AC3E}">
        <p14:creationId xmlns:p14="http://schemas.microsoft.com/office/powerpoint/2010/main" val="38706056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1">
          <p15:clr>
            <a:srgbClr val="C35E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Divider 2">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73E7C071-816C-41F5-B7EA-59BE7CFC3022}" type="slidenum">
              <a:rPr lang="en-US" smtClean="0"/>
              <a:pPr>
                <a:defRPr/>
              </a:pPr>
              <a:t>‹#›</a:t>
            </a:fld>
            <a:endParaRPr lang="en-US"/>
          </a:p>
        </p:txBody>
      </p:sp>
      <p:sp>
        <p:nvSpPr>
          <p:cNvPr id="2" name="Title 1"/>
          <p:cNvSpPr>
            <a:spLocks noGrp="1"/>
          </p:cNvSpPr>
          <p:nvPr>
            <p:ph type="title"/>
          </p:nvPr>
        </p:nvSpPr>
        <p:spPr>
          <a:xfrm>
            <a:off x="371573" y="1829102"/>
            <a:ext cx="10296031" cy="1692275"/>
          </a:xfrm>
        </p:spPr>
        <p:txBody>
          <a:bodyPr anchor="t">
            <a:noAutofit/>
          </a:bodyPr>
          <a:lstStyle>
            <a:lvl1pPr algn="l">
              <a:defRPr sz="3600" b="0" i="0" cap="none">
                <a:solidFill>
                  <a:schemeClr val="tx1"/>
                </a:solidFill>
              </a:defRPr>
            </a:lvl1pPr>
          </a:lstStyle>
          <a:p>
            <a:r>
              <a:rPr lang="en-US"/>
              <a:t>Click to edit Master title style</a:t>
            </a:r>
          </a:p>
        </p:txBody>
      </p:sp>
      <p:pic>
        <p:nvPicPr>
          <p:cNvPr id="10" name="Picture 9">
            <a:extLst>
              <a:ext uri="{FF2B5EF4-FFF2-40B4-BE49-F238E27FC236}">
                <a16:creationId xmlns:a16="http://schemas.microsoft.com/office/drawing/2014/main" id="{B587C292-06BB-1E44-BF6D-299BEB63A11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0132558" y="6255894"/>
            <a:ext cx="1992830" cy="602106"/>
          </a:xfrm>
          <a:prstGeom prst="rect">
            <a:avLst/>
          </a:prstGeom>
        </p:spPr>
      </p:pic>
    </p:spTree>
    <p:extLst>
      <p:ext uri="{BB962C8B-B14F-4D97-AF65-F5344CB8AC3E}">
        <p14:creationId xmlns:p14="http://schemas.microsoft.com/office/powerpoint/2010/main" val="2124555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1">
          <p15:clr>
            <a:srgbClr val="C35E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Divider 3">
    <p:bg>
      <p:bgRef idx="1001">
        <a:schemeClr val="bg2"/>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5B27EE44-A110-4A62-8273-A42AE162BC64}" type="slidenum">
              <a:rPr lang="en-US" smtClean="0"/>
              <a:pPr>
                <a:defRPr/>
              </a:pPr>
              <a:t>‹#›</a:t>
            </a:fld>
            <a:endParaRPr lang="en-US"/>
          </a:p>
        </p:txBody>
      </p:sp>
      <p:sp>
        <p:nvSpPr>
          <p:cNvPr id="2" name="Title 1"/>
          <p:cNvSpPr>
            <a:spLocks noGrp="1"/>
          </p:cNvSpPr>
          <p:nvPr>
            <p:ph type="title"/>
          </p:nvPr>
        </p:nvSpPr>
        <p:spPr>
          <a:xfrm>
            <a:off x="371573" y="1829100"/>
            <a:ext cx="9142816" cy="2286000"/>
          </a:xfrm>
        </p:spPr>
        <p:txBody>
          <a:bodyPr anchor="t">
            <a:noAutofit/>
          </a:bodyPr>
          <a:lstStyle>
            <a:lvl1pPr algn="l">
              <a:defRPr sz="3600" b="0" i="0" cap="none">
                <a:solidFill>
                  <a:schemeClr val="tx1"/>
                </a:solidFill>
              </a:defRPr>
            </a:lvl1pPr>
          </a:lstStyle>
          <a:p>
            <a:r>
              <a:rPr lang="en-US"/>
              <a:t>Click to edit Master title style</a:t>
            </a:r>
          </a:p>
        </p:txBody>
      </p:sp>
      <p:pic>
        <p:nvPicPr>
          <p:cNvPr id="9" name="Picture 8">
            <a:extLst>
              <a:ext uri="{FF2B5EF4-FFF2-40B4-BE49-F238E27FC236}">
                <a16:creationId xmlns:a16="http://schemas.microsoft.com/office/drawing/2014/main" id="{E7A95709-B19F-0F42-89EE-3797B0DFA93F}"/>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10016559" y="6325742"/>
            <a:ext cx="1992830" cy="602106"/>
          </a:xfrm>
          <a:prstGeom prst="rect">
            <a:avLst/>
          </a:prstGeom>
        </p:spPr>
      </p:pic>
      <p:pic>
        <p:nvPicPr>
          <p:cNvPr id="10" name="Picture 9" descr="A close up of a light in the dark&#10;&#10;Description automatically generated">
            <a:extLst>
              <a:ext uri="{FF2B5EF4-FFF2-40B4-BE49-F238E27FC236}">
                <a16:creationId xmlns:a16="http://schemas.microsoft.com/office/drawing/2014/main" id="{581EB5C0-EB23-A849-BBEB-FBB70110B330}"/>
              </a:ext>
            </a:extLst>
          </p:cNvPr>
          <p:cNvPicPr>
            <a:picLocks noChangeAspect="1"/>
          </p:cNvPicPr>
          <p:nvPr/>
        </p:nvPicPr>
        <p:blipFill rotWithShape="1">
          <a:blip r:embed="rId3">
            <a:alphaModFix amt="90000"/>
            <a:extLst>
              <a:ext uri="{BEBA8EAE-BF5A-486C-A8C5-ECC9F3942E4B}">
                <a14:imgProps xmlns:a14="http://schemas.microsoft.com/office/drawing/2010/main">
                  <a14:imgLayer r:embed="rId4">
                    <a14:imgEffect>
                      <a14:colorTemperature colorTemp="7000"/>
                    </a14:imgEffect>
                    <a14:imgEffect>
                      <a14:saturation sat="400000"/>
                    </a14:imgEffect>
                    <a14:imgEffect>
                      <a14:brightnessContrast bright="-4000"/>
                    </a14:imgEffect>
                  </a14:imgLayer>
                </a14:imgProps>
              </a:ext>
            </a:extLst>
          </a:blip>
          <a:srcRect l="37277" t="1" r="9212" b="46605"/>
          <a:stretch/>
        </p:blipFill>
        <p:spPr>
          <a:xfrm flipV="1">
            <a:off x="3734772" y="0"/>
            <a:ext cx="8457228" cy="5624494"/>
          </a:xfrm>
          <a:prstGeom prst="rect">
            <a:avLst/>
          </a:prstGeom>
        </p:spPr>
      </p:pic>
      <p:pic>
        <p:nvPicPr>
          <p:cNvPr id="7" name="Picture 6">
            <a:extLst>
              <a:ext uri="{FF2B5EF4-FFF2-40B4-BE49-F238E27FC236}">
                <a16:creationId xmlns:a16="http://schemas.microsoft.com/office/drawing/2014/main" id="{A41FF91C-ADF1-4784-95F4-BBE7F8BA95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4590" y="0"/>
            <a:ext cx="10167410"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D7BED94-6359-4BAC-81C3-1B898D662A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1400" y="6440488"/>
            <a:ext cx="16546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5693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1">
          <p15:clr>
            <a:srgbClr val="C35E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Divider 4">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04F9E4D4-9C22-48B2-8D38-58693F93C618}" type="slidenum">
              <a:rPr lang="en-US" smtClean="0"/>
              <a:pPr>
                <a:defRPr/>
              </a:pPr>
              <a:t>‹#›</a:t>
            </a:fld>
            <a:endParaRPr lang="en-US"/>
          </a:p>
        </p:txBody>
      </p:sp>
      <p:sp>
        <p:nvSpPr>
          <p:cNvPr id="2" name="Title 1"/>
          <p:cNvSpPr>
            <a:spLocks noGrp="1"/>
          </p:cNvSpPr>
          <p:nvPr>
            <p:ph type="title"/>
          </p:nvPr>
        </p:nvSpPr>
        <p:spPr>
          <a:xfrm>
            <a:off x="371573" y="1829100"/>
            <a:ext cx="9142817" cy="2286000"/>
          </a:xfrm>
        </p:spPr>
        <p:txBody>
          <a:bodyPr anchor="t">
            <a:noAutofit/>
          </a:bodyPr>
          <a:lstStyle>
            <a:lvl1pPr algn="l">
              <a:defRPr sz="3600" b="0" i="0" cap="none">
                <a:solidFill>
                  <a:schemeClr val="tx1"/>
                </a:solidFill>
              </a:defRPr>
            </a:lvl1pPr>
          </a:lstStyle>
          <a:p>
            <a:r>
              <a:rPr lang="en-US"/>
              <a:t>Click to edit Master title style</a:t>
            </a:r>
          </a:p>
        </p:txBody>
      </p:sp>
      <p:pic>
        <p:nvPicPr>
          <p:cNvPr id="8" name="Picture 7">
            <a:extLst>
              <a:ext uri="{FF2B5EF4-FFF2-40B4-BE49-F238E27FC236}">
                <a16:creationId xmlns:a16="http://schemas.microsoft.com/office/drawing/2014/main" id="{EDDDD930-C5B1-6D49-A849-AD69902D76CB}"/>
              </a:ext>
              <a:ext uri="{C183D7F6-B498-43B3-948B-1728B52AA6E4}">
                <adec:decorative xmlns:adec="http://schemas.microsoft.com/office/drawing/2017/decorative" val="1"/>
              </a:ext>
            </a:extLst>
          </p:cNvPr>
          <p:cNvPicPr>
            <a:picLocks noChangeAspect="1"/>
          </p:cNvPicPr>
          <p:nvPr/>
        </p:nvPicPr>
        <p:blipFill>
          <a:blip r:embed="rId2">
            <a:lum bright="5000"/>
          </a:blip>
          <a:stretch>
            <a:fillRect/>
          </a:stretch>
        </p:blipFill>
        <p:spPr>
          <a:xfrm>
            <a:off x="2024398" y="0"/>
            <a:ext cx="10167603" cy="6065978"/>
          </a:xfrm>
          <a:prstGeom prst="rect">
            <a:avLst/>
          </a:prstGeom>
        </p:spPr>
      </p:pic>
      <p:pic>
        <p:nvPicPr>
          <p:cNvPr id="10" name="Picture 9">
            <a:extLst>
              <a:ext uri="{FF2B5EF4-FFF2-40B4-BE49-F238E27FC236}">
                <a16:creationId xmlns:a16="http://schemas.microsoft.com/office/drawing/2014/main" id="{FF9E788E-FD2A-E04B-9E53-B555817D65F9}"/>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0016559" y="6325742"/>
            <a:ext cx="1992830" cy="602106"/>
          </a:xfrm>
          <a:prstGeom prst="rect">
            <a:avLst/>
          </a:prstGeom>
        </p:spPr>
      </p:pic>
      <p:pic>
        <p:nvPicPr>
          <p:cNvPr id="7" name="Picture 6">
            <a:extLst>
              <a:ext uri="{FF2B5EF4-FFF2-40B4-BE49-F238E27FC236}">
                <a16:creationId xmlns:a16="http://schemas.microsoft.com/office/drawing/2014/main" id="{B5D3DBD5-4FDF-4082-8DD2-BF611D1F49C1}"/>
              </a:ext>
            </a:extLst>
          </p:cNvPr>
          <p:cNvPicPr>
            <a:picLocks noChangeAspect="1" noChangeArrowheads="1"/>
          </p:cNvPicPr>
          <p:nvPr/>
        </p:nvPicPr>
        <p:blipFill>
          <a:blip r:embed="rId2">
            <a:lum bright="4000"/>
            <a:extLst>
              <a:ext uri="{28A0092B-C50C-407E-A947-70E740481C1C}">
                <a14:useLocalDpi xmlns:a14="http://schemas.microsoft.com/office/drawing/2010/main" val="0"/>
              </a:ext>
            </a:extLst>
          </a:blip>
          <a:srcRect/>
          <a:stretch>
            <a:fillRect/>
          </a:stretch>
        </p:blipFill>
        <p:spPr bwMode="auto">
          <a:xfrm>
            <a:off x="2024590" y="0"/>
            <a:ext cx="10167410"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2C51B6BD-8970-4848-A9A4-AE6DD052A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1400" y="6440488"/>
            <a:ext cx="16546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9744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1">
          <p15:clr>
            <a:srgbClr val="C35E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Col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Edit presentation title on Slide Master using Insert &gt; Header &amp; Footer</a:t>
            </a:r>
          </a:p>
        </p:txBody>
      </p:sp>
      <p:sp>
        <p:nvSpPr>
          <p:cNvPr id="6" name="Slide Number Placeholder 5"/>
          <p:cNvSpPr>
            <a:spLocks noGrp="1"/>
          </p:cNvSpPr>
          <p:nvPr>
            <p:ph type="sldNum" sz="quarter" idx="12"/>
          </p:nvPr>
        </p:nvSpPr>
        <p:spPr/>
        <p:txBody>
          <a:bodyPr/>
          <a:lstStyle/>
          <a:p>
            <a:pPr>
              <a:defRPr/>
            </a:pPr>
            <a:fld id="{CF837382-2500-4A1A-8305-61D61D0B6846}" type="slidenum">
              <a:rPr lang="en-US" smtClean="0"/>
              <a:pPr>
                <a:defRPr/>
              </a:pPr>
              <a:t>‹#›</a:t>
            </a:fld>
            <a:endParaRPr lang="en-US"/>
          </a:p>
        </p:txBody>
      </p:sp>
      <p:sp>
        <p:nvSpPr>
          <p:cNvPr id="7" name="Content Placeholder 2"/>
          <p:cNvSpPr>
            <a:spLocks noGrp="1"/>
          </p:cNvSpPr>
          <p:nvPr>
            <p:ph idx="13"/>
          </p:nvPr>
        </p:nvSpPr>
        <p:spPr>
          <a:xfrm>
            <a:off x="6338952" y="1054849"/>
            <a:ext cx="5483065"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3161" y="1054849"/>
            <a:ext cx="5483065"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2647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Col Subhea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Edit presentation title on Slide Master using Insert &gt; Header &amp; Footer</a:t>
            </a:r>
          </a:p>
        </p:txBody>
      </p:sp>
      <p:sp>
        <p:nvSpPr>
          <p:cNvPr id="6" name="Slide Number Placeholder 5"/>
          <p:cNvSpPr>
            <a:spLocks noGrp="1"/>
          </p:cNvSpPr>
          <p:nvPr>
            <p:ph type="sldNum" sz="quarter" idx="12"/>
          </p:nvPr>
        </p:nvSpPr>
        <p:spPr/>
        <p:txBody>
          <a:bodyPr/>
          <a:lstStyle/>
          <a:p>
            <a:pPr>
              <a:defRPr/>
            </a:pPr>
            <a:fld id="{90AC4109-8607-4800-A5BF-509E25D24122}" type="slidenum">
              <a:rPr lang="en-US" smtClean="0"/>
              <a:pPr>
                <a:defRPr/>
              </a:pPr>
              <a:t>‹#›</a:t>
            </a:fld>
            <a:endParaRPr lang="en-US"/>
          </a:p>
        </p:txBody>
      </p:sp>
      <p:sp>
        <p:nvSpPr>
          <p:cNvPr id="7" name="Content Placeholder 2"/>
          <p:cNvSpPr>
            <a:spLocks noGrp="1"/>
          </p:cNvSpPr>
          <p:nvPr>
            <p:ph idx="14"/>
          </p:nvPr>
        </p:nvSpPr>
        <p:spPr>
          <a:xfrm>
            <a:off x="6338952" y="1397000"/>
            <a:ext cx="5483066"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3161" y="1397000"/>
            <a:ext cx="5483065"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371572" y="723900"/>
            <a:ext cx="11450445"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9148921"/>
      </p:ext>
    </p:extLst>
  </p:cSld>
  <p:clrMapOvr>
    <a:masterClrMapping/>
  </p:clrMapOvr>
  <p:extLst>
    <p:ext uri="{DCECCB84-F9BA-43D5-87BE-67443E8EF086}">
      <p15:sldGuideLst xmlns:p15="http://schemas.microsoft.com/office/powerpoint/2012/main">
        <p15:guide id="1" orient="horz" pos="924">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Up Conten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F956CD4-51F4-C54E-B9F0-2E4D502A8EE1}"/>
              </a:ext>
              <a:ext uri="{C183D7F6-B498-43B3-948B-1728B52AA6E4}">
                <adec:decorative xmlns:adec="http://schemas.microsoft.com/office/drawing/2017/decorative" val="1"/>
              </a:ext>
            </a:extLst>
          </p:cNvPr>
          <p:cNvCxnSpPr/>
          <p:nvPr/>
        </p:nvCxnSpPr>
        <p:spPr>
          <a:xfrm>
            <a:off x="6099175" y="1143000"/>
            <a:ext cx="0" cy="50307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5DCAD76-575E-CC47-A218-42275CC0706B}"/>
              </a:ext>
              <a:ext uri="{C183D7F6-B498-43B3-948B-1728B52AA6E4}">
                <adec:decorative xmlns:adec="http://schemas.microsoft.com/office/drawing/2017/decorative" val="1"/>
              </a:ext>
            </a:extLst>
          </p:cNvPr>
          <p:cNvCxnSpPr/>
          <p:nvPr/>
        </p:nvCxnSpPr>
        <p:spPr>
          <a:xfrm flipH="1">
            <a:off x="371574" y="3656013"/>
            <a:ext cx="11449015"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p:txBody>
          <a:bodyPr/>
          <a:lstStyle/>
          <a:p>
            <a:pPr>
              <a:defRPr/>
            </a:pPr>
            <a:r>
              <a:rPr lang="en-US"/>
              <a:t>Edit presentation title on Slide Master using Insert &gt; Header &amp; Footer</a:t>
            </a:r>
          </a:p>
        </p:txBody>
      </p:sp>
      <p:sp>
        <p:nvSpPr>
          <p:cNvPr id="6" name="Slide Number Placeholder 5"/>
          <p:cNvSpPr>
            <a:spLocks noGrp="1"/>
          </p:cNvSpPr>
          <p:nvPr>
            <p:ph type="sldNum" sz="quarter" idx="12"/>
          </p:nvPr>
        </p:nvSpPr>
        <p:spPr/>
        <p:txBody>
          <a:bodyPr/>
          <a:lstStyle/>
          <a:p>
            <a:pPr>
              <a:defRPr/>
            </a:pPr>
            <a:fld id="{AFF4163B-6DAA-4D88-9F30-D2C522461E82}" type="slidenum">
              <a:rPr lang="en-US" smtClean="0"/>
              <a:pPr>
                <a:defRPr/>
              </a:pPr>
              <a:t>‹#›</a:t>
            </a:fld>
            <a:endParaRPr lang="en-US"/>
          </a:p>
        </p:txBody>
      </p:sp>
      <p:sp>
        <p:nvSpPr>
          <p:cNvPr id="19" name="Content Placeholder 2"/>
          <p:cNvSpPr>
            <a:spLocks noGrp="1"/>
          </p:cNvSpPr>
          <p:nvPr>
            <p:ph idx="15"/>
          </p:nvPr>
        </p:nvSpPr>
        <p:spPr>
          <a:xfrm>
            <a:off x="6338952" y="3841115"/>
            <a:ext cx="5483065"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6338952" y="1108660"/>
            <a:ext cx="5483065"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4"/>
          </p:nvPr>
        </p:nvSpPr>
        <p:spPr>
          <a:xfrm>
            <a:off x="371572" y="3841115"/>
            <a:ext cx="5483065"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1572" y="1108660"/>
            <a:ext cx="5483065"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cxnSp>
        <p:nvCxnSpPr>
          <p:cNvPr id="14" name="Straight Connector 13">
            <a:extLst>
              <a:ext uri="{FF2B5EF4-FFF2-40B4-BE49-F238E27FC236}">
                <a16:creationId xmlns:a16="http://schemas.microsoft.com/office/drawing/2014/main" id="{FAC968F8-643C-4EAE-B54E-E86DBBBD0ADA}"/>
              </a:ext>
            </a:extLst>
          </p:cNvPr>
          <p:cNvCxnSpPr/>
          <p:nvPr/>
        </p:nvCxnSpPr>
        <p:spPr>
          <a:xfrm>
            <a:off x="6099176" y="1143000"/>
            <a:ext cx="0" cy="50307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FB1DD10-FDD9-40AD-BBE1-20582326DF18}"/>
              </a:ext>
            </a:extLst>
          </p:cNvPr>
          <p:cNvCxnSpPr/>
          <p:nvPr/>
        </p:nvCxnSpPr>
        <p:spPr>
          <a:xfrm flipH="1">
            <a:off x="371573" y="3646488"/>
            <a:ext cx="11448856"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17952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Up Subhead">
    <p:spTree>
      <p:nvGrpSpPr>
        <p:cNvPr id="1" name=""/>
        <p:cNvGrpSpPr/>
        <p:nvPr/>
      </p:nvGrpSpPr>
      <p:grpSpPr>
        <a:xfrm>
          <a:off x="0" y="0"/>
          <a:ext cx="0" cy="0"/>
          <a:chOff x="0" y="0"/>
          <a:chExt cx="0" cy="0"/>
        </a:xfrm>
      </p:grpSpPr>
      <p:cxnSp>
        <p:nvCxnSpPr>
          <p:cNvPr id="8" name="Straight Connector 7">
            <a:extLst>
              <a:ext uri="{C183D7F6-B498-43B3-948B-1728B52AA6E4}">
                <adec:decorative xmlns:adec="http://schemas.microsoft.com/office/drawing/2017/decorative" val="1"/>
              </a:ext>
            </a:extLst>
          </p:cNvPr>
          <p:cNvCxnSpPr/>
          <p:nvPr/>
        </p:nvCxnSpPr>
        <p:spPr>
          <a:xfrm flipH="1">
            <a:off x="6096000" y="1485900"/>
            <a:ext cx="3175" cy="46878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C183D7F6-B498-43B3-948B-1728B52AA6E4}">
                <adec:decorative xmlns:adec="http://schemas.microsoft.com/office/drawing/2017/decorative" val="1"/>
              </a:ext>
            </a:extLst>
          </p:cNvPr>
          <p:cNvCxnSpPr/>
          <p:nvPr/>
        </p:nvCxnSpPr>
        <p:spPr>
          <a:xfrm flipH="1">
            <a:off x="373002" y="3809692"/>
            <a:ext cx="11449015"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p:txBody>
          <a:bodyPr/>
          <a:lstStyle/>
          <a:p>
            <a:pPr>
              <a:defRPr/>
            </a:pPr>
            <a:r>
              <a:rPr lang="en-US"/>
              <a:t>Edit presentation title on Slide Master using Insert &gt; Header &amp; Footer</a:t>
            </a:r>
          </a:p>
        </p:txBody>
      </p:sp>
      <p:sp>
        <p:nvSpPr>
          <p:cNvPr id="6" name="Slide Number Placeholder 5"/>
          <p:cNvSpPr>
            <a:spLocks noGrp="1"/>
          </p:cNvSpPr>
          <p:nvPr>
            <p:ph type="sldNum" sz="quarter" idx="12"/>
          </p:nvPr>
        </p:nvSpPr>
        <p:spPr/>
        <p:txBody>
          <a:bodyPr/>
          <a:lstStyle/>
          <a:p>
            <a:pPr>
              <a:defRPr/>
            </a:pPr>
            <a:fld id="{BF0BD8E4-76C0-41A9-9E21-76B046AE56A9}" type="slidenum">
              <a:rPr lang="en-US" smtClean="0"/>
              <a:pPr>
                <a:defRPr/>
              </a:pPr>
              <a:t>‹#›</a:t>
            </a:fld>
            <a:endParaRPr lang="en-US"/>
          </a:p>
        </p:txBody>
      </p:sp>
      <p:sp>
        <p:nvSpPr>
          <p:cNvPr id="17" name="Content Placeholder 2"/>
          <p:cNvSpPr>
            <a:spLocks noGrp="1"/>
          </p:cNvSpPr>
          <p:nvPr>
            <p:ph idx="18"/>
          </p:nvPr>
        </p:nvSpPr>
        <p:spPr>
          <a:xfrm>
            <a:off x="6338952" y="4014990"/>
            <a:ext cx="5483065" cy="2249286"/>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6338952" y="1426159"/>
            <a:ext cx="5483065" cy="2249424"/>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7"/>
          </p:nvPr>
        </p:nvSpPr>
        <p:spPr>
          <a:xfrm>
            <a:off x="371572" y="4014990"/>
            <a:ext cx="5483065" cy="2249286"/>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1572" y="1426159"/>
            <a:ext cx="5483065" cy="2249424"/>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p:cNvSpPr>
            <a:spLocks noGrp="1"/>
          </p:cNvSpPr>
          <p:nvPr>
            <p:ph type="body" sz="quarter" idx="16"/>
          </p:nvPr>
        </p:nvSpPr>
        <p:spPr>
          <a:xfrm>
            <a:off x="371572" y="723900"/>
            <a:ext cx="11450445"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cxnSp>
        <p:nvCxnSpPr>
          <p:cNvPr id="14" name="Straight Connector 13">
            <a:extLst>
              <a:ext uri="{FF2B5EF4-FFF2-40B4-BE49-F238E27FC236}">
                <a16:creationId xmlns:a16="http://schemas.microsoft.com/office/drawing/2014/main" id="{83BE584B-5951-4FB4-B2DE-41079B616677}"/>
              </a:ext>
            </a:extLst>
          </p:cNvPr>
          <p:cNvCxnSpPr/>
          <p:nvPr/>
        </p:nvCxnSpPr>
        <p:spPr>
          <a:xfrm flipH="1">
            <a:off x="6096001" y="1485900"/>
            <a:ext cx="3176" cy="46878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961C9F6-B37B-46F3-AB69-29B9A31310FC}"/>
              </a:ext>
            </a:extLst>
          </p:cNvPr>
          <p:cNvCxnSpPr/>
          <p:nvPr/>
        </p:nvCxnSpPr>
        <p:spPr>
          <a:xfrm flipH="1">
            <a:off x="373161" y="3810000"/>
            <a:ext cx="11448856"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4571441"/>
      </p:ext>
    </p:extLst>
  </p:cSld>
  <p:clrMapOvr>
    <a:masterClrMapping/>
  </p:clrMapOvr>
  <p:extLst>
    <p:ext uri="{DCECCB84-F9BA-43D5-87BE-67443E8EF086}">
      <p15:sldGuideLst xmlns:p15="http://schemas.microsoft.com/office/powerpoint/2012/main">
        <p15:guide id="1" orient="horz" pos="92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mall headline - 1 column - no eyebrow">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22BAC23A-7310-0258-089C-34E4A4B881D5}"/>
              </a:ext>
            </a:extLst>
          </p:cNvPr>
          <p:cNvSpPr>
            <a:spLocks noGrp="1"/>
          </p:cNvSpPr>
          <p:nvPr>
            <p:ph type="title" hasCustomPrompt="1"/>
          </p:nvPr>
        </p:nvSpPr>
        <p:spPr>
          <a:xfrm>
            <a:off x="520701" y="900003"/>
            <a:ext cx="11150600" cy="304699"/>
          </a:xfrm>
        </p:spPr>
        <p:txBody>
          <a:bodyPr wrap="square">
            <a:spAutoFit/>
          </a:bodyPr>
          <a:lstStyle>
            <a:lvl1pPr>
              <a:defRPr sz="2199" spc="-50" baseline="0"/>
            </a:lvl1pPr>
          </a:lstStyle>
          <a:p>
            <a:r>
              <a:rPr lang="en-US" noProof="0"/>
              <a:t>Small headline example</a:t>
            </a:r>
          </a:p>
        </p:txBody>
      </p:sp>
      <p:sp>
        <p:nvSpPr>
          <p:cNvPr id="13" name="Text Placeholder 12">
            <a:extLst>
              <a:ext uri="{FF2B5EF4-FFF2-40B4-BE49-F238E27FC236}">
                <a16:creationId xmlns:a16="http://schemas.microsoft.com/office/drawing/2014/main" id="{1A32233E-05C5-74EC-11FF-65A828093B35}"/>
              </a:ext>
            </a:extLst>
          </p:cNvPr>
          <p:cNvSpPr>
            <a:spLocks noGrp="1"/>
          </p:cNvSpPr>
          <p:nvPr>
            <p:ph type="body" sz="quarter" idx="15"/>
          </p:nvPr>
        </p:nvSpPr>
        <p:spPr>
          <a:xfrm>
            <a:off x="515938" y="1414465"/>
            <a:ext cx="9137650" cy="4497387"/>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
            <a:extLst>
              <a:ext uri="{FF2B5EF4-FFF2-40B4-BE49-F238E27FC236}">
                <a16:creationId xmlns:a16="http://schemas.microsoft.com/office/drawing/2014/main" id="{43470A25-276A-A6E2-B598-6C2A99BF41BE}"/>
              </a:ext>
              <a:ext uri="{C183D7F6-B498-43B3-948B-1728B52AA6E4}">
                <adec:decorative xmlns:adec="http://schemas.microsoft.com/office/drawing/2017/decorative" val="1"/>
              </a:ext>
            </a:extLst>
          </p:cNvPr>
          <p:cNvSpPr>
            <a:spLocks noGrp="1"/>
          </p:cNvSpPr>
          <p:nvPr>
            <p:ph type="sldNum" sz="quarter" idx="10"/>
          </p:nvPr>
        </p:nvSpPr>
        <p:spPr>
          <a:xfrm>
            <a:off x="250825" y="6552000"/>
            <a:ext cx="275784" cy="164232"/>
          </a:xfrm>
        </p:spPr>
        <p:txBody>
          <a:bodyPr/>
          <a:lstStyle/>
          <a:p>
            <a:fld id="{D857FD92-F09D-C344-8719-B7304083D6F0}" type="slidenum">
              <a:rPr lang="en-US" noProof="0" smtClean="0"/>
              <a:pPr/>
              <a:t>‹#›</a:t>
            </a:fld>
            <a:endParaRPr lang="en-US" noProof="0"/>
          </a:p>
        </p:txBody>
      </p:sp>
      <p:sp>
        <p:nvSpPr>
          <p:cNvPr id="9" name="Footer Placeholder 2">
            <a:extLst>
              <a:ext uri="{FF2B5EF4-FFF2-40B4-BE49-F238E27FC236}">
                <a16:creationId xmlns:a16="http://schemas.microsoft.com/office/drawing/2014/main" id="{2183A3A6-C8E5-9580-34D2-56E027113F69}"/>
              </a:ext>
              <a:ext uri="{C183D7F6-B498-43B3-948B-1728B52AA6E4}">
                <adec:decorative xmlns:adec="http://schemas.microsoft.com/office/drawing/2017/decorative" val="1"/>
              </a:ext>
            </a:extLst>
          </p:cNvPr>
          <p:cNvSpPr>
            <a:spLocks noGrp="1"/>
          </p:cNvSpPr>
          <p:nvPr>
            <p:ph type="ftr" sz="quarter" idx="14"/>
          </p:nvPr>
        </p:nvSpPr>
        <p:spPr>
          <a:xfrm>
            <a:off x="526609" y="6534000"/>
            <a:ext cx="4114800" cy="170582"/>
          </a:xfrm>
        </p:spPr>
        <p:txBody>
          <a:bodyPr/>
          <a:lstStyle/>
          <a:p>
            <a:endParaRPr lang="en-US" noProof="0"/>
          </a:p>
        </p:txBody>
      </p:sp>
    </p:spTree>
    <p:extLst>
      <p:ext uri="{BB962C8B-B14F-4D97-AF65-F5344CB8AC3E}">
        <p14:creationId xmlns:p14="http://schemas.microsoft.com/office/powerpoint/2010/main" val="1601767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Col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Edit presentation title on Slide Master using Insert &gt; Header &amp; Footer</a:t>
            </a:r>
          </a:p>
        </p:txBody>
      </p:sp>
      <p:sp>
        <p:nvSpPr>
          <p:cNvPr id="6" name="Slide Number Placeholder 5"/>
          <p:cNvSpPr>
            <a:spLocks noGrp="1"/>
          </p:cNvSpPr>
          <p:nvPr>
            <p:ph type="sldNum" sz="quarter" idx="12"/>
          </p:nvPr>
        </p:nvSpPr>
        <p:spPr/>
        <p:txBody>
          <a:bodyPr/>
          <a:lstStyle/>
          <a:p>
            <a:pPr>
              <a:defRPr/>
            </a:pPr>
            <a:fld id="{1C9E4C3D-BA4C-42DF-A006-57D698C86EEA}" type="slidenum">
              <a:rPr lang="en-US" smtClean="0"/>
              <a:pPr>
                <a:defRPr/>
              </a:pPr>
              <a:t>‹#›</a:t>
            </a:fld>
            <a:endParaRPr lang="en-US"/>
          </a:p>
        </p:txBody>
      </p:sp>
      <p:sp>
        <p:nvSpPr>
          <p:cNvPr id="13" name="Content Placeholder 2"/>
          <p:cNvSpPr>
            <a:spLocks noGrp="1"/>
          </p:cNvSpPr>
          <p:nvPr>
            <p:ph idx="14"/>
          </p:nvPr>
        </p:nvSpPr>
        <p:spPr>
          <a:xfrm>
            <a:off x="8306376" y="1108660"/>
            <a:ext cx="3515641" cy="5155615"/>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4338974" y="1108660"/>
            <a:ext cx="3515641" cy="5155615"/>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371572" y="1108660"/>
            <a:ext cx="3515641" cy="5155615"/>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85986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Col Intr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Edit presentation title on Slide Master using Insert &gt; Header &amp; Footer</a:t>
            </a:r>
          </a:p>
        </p:txBody>
      </p:sp>
      <p:sp>
        <p:nvSpPr>
          <p:cNvPr id="6" name="Slide Number Placeholder 5"/>
          <p:cNvSpPr>
            <a:spLocks noGrp="1"/>
          </p:cNvSpPr>
          <p:nvPr>
            <p:ph type="sldNum" sz="quarter" idx="12"/>
          </p:nvPr>
        </p:nvSpPr>
        <p:spPr/>
        <p:txBody>
          <a:bodyPr/>
          <a:lstStyle/>
          <a:p>
            <a:pPr>
              <a:defRPr/>
            </a:pPr>
            <a:fld id="{1E2AC708-9161-4DC0-931C-FC8E9DC43D20}" type="slidenum">
              <a:rPr lang="en-US" smtClean="0"/>
              <a:pPr>
                <a:defRPr/>
              </a:pPr>
              <a:t>‹#›</a:t>
            </a:fld>
            <a:endParaRPr lang="en-US"/>
          </a:p>
        </p:txBody>
      </p:sp>
      <p:sp>
        <p:nvSpPr>
          <p:cNvPr id="13" name="Content Placeholder 2"/>
          <p:cNvSpPr>
            <a:spLocks noGrp="1"/>
          </p:cNvSpPr>
          <p:nvPr>
            <p:ph idx="14"/>
          </p:nvPr>
        </p:nvSpPr>
        <p:spPr>
          <a:xfrm>
            <a:off x="8306376" y="2109327"/>
            <a:ext cx="3515641" cy="4154947"/>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4338974" y="2109327"/>
            <a:ext cx="3515641" cy="4154947"/>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371572" y="2109327"/>
            <a:ext cx="3515641" cy="4154947"/>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
          </p:nvPr>
        </p:nvSpPr>
        <p:spPr>
          <a:xfrm>
            <a:off x="373161" y="1054849"/>
            <a:ext cx="11448856" cy="917789"/>
          </a:xfrm>
        </p:spPr>
        <p:txBody>
          <a:bodyPr/>
          <a:lstStyle>
            <a:lvl1pPr>
              <a:defRPr>
                <a:solidFill>
                  <a:schemeClr val="accent6"/>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79229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Edit presentation title on Slide Master using Insert &gt; Header &amp; Footer</a:t>
            </a:r>
          </a:p>
        </p:txBody>
      </p:sp>
      <p:sp>
        <p:nvSpPr>
          <p:cNvPr id="5" name="Slide Number Placeholder 4"/>
          <p:cNvSpPr>
            <a:spLocks noGrp="1"/>
          </p:cNvSpPr>
          <p:nvPr>
            <p:ph type="sldNum" sz="quarter" idx="12"/>
          </p:nvPr>
        </p:nvSpPr>
        <p:spPr/>
        <p:txBody>
          <a:bodyPr/>
          <a:lstStyle/>
          <a:p>
            <a:pPr>
              <a:defRPr/>
            </a:pPr>
            <a:fld id="{F41CA4BC-3FB4-4AD6-B3BA-5FDFC024605D}" type="slidenum">
              <a:rPr lang="en-US" smtClean="0"/>
              <a:pPr>
                <a:defRPr/>
              </a:pPr>
              <a:t>‹#›</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68796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Edit presentation title on Slide Master using Insert &gt; Header &amp; Footer</a:t>
            </a:r>
          </a:p>
        </p:txBody>
      </p:sp>
      <p:sp>
        <p:nvSpPr>
          <p:cNvPr id="4" name="Slide Number Placeholder 3"/>
          <p:cNvSpPr>
            <a:spLocks noGrp="1"/>
          </p:cNvSpPr>
          <p:nvPr>
            <p:ph type="sldNum" sz="quarter" idx="12"/>
          </p:nvPr>
        </p:nvSpPr>
        <p:spPr/>
        <p:txBody>
          <a:bodyPr/>
          <a:lstStyle/>
          <a:p>
            <a:pPr>
              <a:defRPr/>
            </a:pPr>
            <a:fld id="{40C879D8-D15C-44E4-8EB8-2FCCBCAF3D2E}" type="slidenum">
              <a:rPr lang="en-US" smtClean="0"/>
              <a:pPr>
                <a:defRPr/>
              </a:pPr>
              <a:t>‹#›</a:t>
            </a:fld>
            <a:endParaRPr lang="en-US"/>
          </a:p>
        </p:txBody>
      </p:sp>
    </p:spTree>
    <p:extLst>
      <p:ext uri="{BB962C8B-B14F-4D97-AF65-F5344CB8AC3E}">
        <p14:creationId xmlns:p14="http://schemas.microsoft.com/office/powerpoint/2010/main" val="29936223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3" name="Picture 2" descr="W:\Creative_Services_Jobs\L-386152_LLF_MLF\Art\DividerOPtions\800x600 secondary graphic-01.jpg">
            <a:extLst>
              <a:ext uri="{FF2B5EF4-FFF2-40B4-BE49-F238E27FC236}">
                <a16:creationId xmlns:a16="http://schemas.microsoft.com/office/drawing/2014/main" id="{581E2E0A-6C1A-47C2-BF7A-70D6BCF54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4" y="-38100"/>
            <a:ext cx="1223011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1"/>
          <p:cNvSpPr>
            <a:spLocks noGrp="1"/>
          </p:cNvSpPr>
          <p:nvPr>
            <p:ph type="title"/>
          </p:nvPr>
        </p:nvSpPr>
        <p:spPr>
          <a:xfrm>
            <a:off x="803003" y="799215"/>
            <a:ext cx="5888736" cy="3030278"/>
          </a:xfrm>
          <a:noFill/>
          <a:ln w="9525">
            <a:noFill/>
            <a:miter lim="800000"/>
            <a:headEnd/>
            <a:tailEnd/>
          </a:ln>
        </p:spPr>
        <p:txBody>
          <a:bodyPr anchor="ctr">
            <a:noAutofit/>
          </a:bodyPr>
          <a:lstStyle>
            <a:lvl1pPr marL="0" marR="0" indent="0" defTabSz="914400" rtl="0" eaLnBrk="0" fontAlgn="base" latinLnBrk="0" hangingPunct="0">
              <a:lnSpc>
                <a:spcPct val="80000"/>
              </a:lnSpc>
              <a:spcBef>
                <a:spcPct val="0"/>
              </a:spcBef>
              <a:spcAft>
                <a:spcPct val="0"/>
              </a:spcAft>
              <a:tabLst/>
              <a:defRPr kumimoji="0" lang="en-US" sz="4800" b="0" i="0" u="none" strike="noStrike" kern="0" cap="none" spc="0" normalizeH="0" baseline="0" noProof="0" dirty="0">
                <a:ln>
                  <a:noFill/>
                </a:ln>
                <a:solidFill>
                  <a:schemeClr val="bg1"/>
                </a:solidFill>
                <a:effectLst/>
                <a:uLnTx/>
                <a:uFillTx/>
                <a:latin typeface="+mn-lt"/>
                <a:ea typeface="+mn-ea"/>
                <a:cs typeface="+mn-cs"/>
              </a:defRPr>
            </a:lvl1pPr>
          </a:lstStyle>
          <a:p>
            <a:pPr lvl="0"/>
            <a:r>
              <a:rPr lang="en-US" noProof="0"/>
              <a:t>Click to edit Master title style</a:t>
            </a:r>
          </a:p>
        </p:txBody>
      </p:sp>
    </p:spTree>
    <p:extLst>
      <p:ext uri="{BB962C8B-B14F-4D97-AF65-F5344CB8AC3E}">
        <p14:creationId xmlns:p14="http://schemas.microsoft.com/office/powerpoint/2010/main" val="647489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_Title 2 Horizontal">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B3E65EBF-DECF-43E5-94B7-22EC3F889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693" y="6200775"/>
            <a:ext cx="545130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1" y="0"/>
            <a:ext cx="12192000" cy="3651250"/>
          </a:xfrm>
          <a:solidFill>
            <a:schemeClr val="bg2"/>
          </a:solidFill>
        </p:spPr>
        <p:txBody>
          <a:bodyPr/>
          <a:lstStyle>
            <a:lvl1pPr>
              <a:defRPr baseline="0">
                <a:solidFill>
                  <a:schemeClr val="accent4"/>
                </a:solidFill>
              </a:defRPr>
            </a:lvl1pPr>
          </a:lstStyle>
          <a:p>
            <a:pPr lvl="0"/>
            <a:r>
              <a:rPr lang="en-US" noProof="0"/>
              <a:t>Click icon to add picture</a:t>
            </a:r>
          </a:p>
        </p:txBody>
      </p:sp>
      <p:sp>
        <p:nvSpPr>
          <p:cNvPr id="2" name="Title 1"/>
          <p:cNvSpPr>
            <a:spLocks noGrp="1"/>
          </p:cNvSpPr>
          <p:nvPr>
            <p:ph type="ctrTitle"/>
          </p:nvPr>
        </p:nvSpPr>
        <p:spPr>
          <a:xfrm>
            <a:off x="373161" y="3874000"/>
            <a:ext cx="10294443" cy="1221022"/>
          </a:xfrm>
        </p:spPr>
        <p:txBody>
          <a:bodyPr>
            <a:noAutofit/>
          </a:bodyPr>
          <a:lstStyle>
            <a:lvl1pPr>
              <a:lnSpc>
                <a:spcPct val="100000"/>
              </a:lnSpc>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373161" y="5253540"/>
            <a:ext cx="5555222"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52447484"/>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1_Title 3 Vertical">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317B3C64-5D9D-4684-8CD1-A4567B7C2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693" y="6200775"/>
            <a:ext cx="545130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1" y="0"/>
            <a:ext cx="6095999" cy="6858000"/>
          </a:xfrm>
          <a:solidFill>
            <a:schemeClr val="bg2"/>
          </a:solidFill>
        </p:spPr>
        <p:txBody>
          <a:bodyPr anchor="ctr"/>
          <a:lstStyle>
            <a:lvl1pPr algn="ctr">
              <a:defRPr baseline="0">
                <a:solidFill>
                  <a:schemeClr val="accent4"/>
                </a:solidFill>
              </a:defRPr>
            </a:lvl1pPr>
          </a:lstStyle>
          <a:p>
            <a:pPr lvl="0"/>
            <a:r>
              <a:rPr lang="en-US" noProof="0"/>
              <a:t>Click icon to add picture</a:t>
            </a:r>
          </a:p>
        </p:txBody>
      </p:sp>
      <p:sp>
        <p:nvSpPr>
          <p:cNvPr id="2" name="Title 1"/>
          <p:cNvSpPr>
            <a:spLocks noGrp="1"/>
          </p:cNvSpPr>
          <p:nvPr>
            <p:ph type="ctrTitle"/>
          </p:nvPr>
        </p:nvSpPr>
        <p:spPr>
          <a:xfrm>
            <a:off x="6467570" y="250825"/>
            <a:ext cx="5354446" cy="1743075"/>
          </a:xfrm>
        </p:spPr>
        <p:txBody>
          <a:bodyPr>
            <a:noAutofit/>
          </a:bodyPr>
          <a:lstStyle>
            <a:lvl1pPr>
              <a:lnSpc>
                <a:spcPct val="100000"/>
              </a:lnSpc>
              <a:defRPr sz="3600"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6467571" y="2243640"/>
            <a:ext cx="5354446"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30993346"/>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ntent Subhead">
    <p:spTree>
      <p:nvGrpSpPr>
        <p:cNvPr id="1" name=""/>
        <p:cNvGrpSpPr/>
        <p:nvPr/>
      </p:nvGrpSpPr>
      <p:grpSpPr>
        <a:xfrm>
          <a:off x="0" y="0"/>
          <a:ext cx="0" cy="0"/>
          <a:chOff x="0" y="0"/>
          <a:chExt cx="0" cy="0"/>
        </a:xfrm>
      </p:grpSpPr>
      <p:sp>
        <p:nvSpPr>
          <p:cNvPr id="2" name="Title 1"/>
          <p:cNvSpPr>
            <a:spLocks noGrp="1"/>
          </p:cNvSpPr>
          <p:nvPr>
            <p:ph type="title"/>
          </p:nvPr>
        </p:nvSpPr>
        <p:spPr>
          <a:xfrm>
            <a:off x="373161" y="288088"/>
            <a:ext cx="10294443" cy="428678"/>
          </a:xfrm>
        </p:spPr>
        <p:txBody>
          <a:bodyPr/>
          <a:lstStyle/>
          <a:p>
            <a:r>
              <a:rPr lang="en-US"/>
              <a:t>Click to edit Master title style</a:t>
            </a:r>
          </a:p>
        </p:txBody>
      </p:sp>
      <p:sp>
        <p:nvSpPr>
          <p:cNvPr id="8" name="Text Placeholder 7"/>
          <p:cNvSpPr>
            <a:spLocks noGrp="1"/>
          </p:cNvSpPr>
          <p:nvPr>
            <p:ph type="body" sz="quarter" idx="13"/>
          </p:nvPr>
        </p:nvSpPr>
        <p:spPr>
          <a:xfrm>
            <a:off x="371573" y="723900"/>
            <a:ext cx="10296031"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3161" y="1397001"/>
            <a:ext cx="10294443" cy="4870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01469323-DA2B-42CD-A8D7-7CBCB13809B7}"/>
              </a:ext>
            </a:extLst>
          </p:cNvPr>
          <p:cNvSpPr>
            <a:spLocks noGrp="1"/>
          </p:cNvSpPr>
          <p:nvPr>
            <p:ph type="sldNum" sz="quarter" idx="14"/>
          </p:nvPr>
        </p:nvSpPr>
        <p:spPr/>
        <p:txBody>
          <a:bodyPr/>
          <a:lstStyle>
            <a:lvl1pPr>
              <a:defRPr/>
            </a:lvl1pPr>
          </a:lstStyle>
          <a:p>
            <a:pPr>
              <a:defRPr/>
            </a:pPr>
            <a:fld id="{BD196AF5-B91C-462A-B548-2FEFA10EFAAF}" type="slidenum">
              <a:rPr lang="en-US" smtClean="0"/>
              <a:pPr>
                <a:defRPr/>
              </a:pPr>
              <a:t>‹#›</a:t>
            </a:fld>
            <a:endParaRPr lang="en-US"/>
          </a:p>
        </p:txBody>
      </p:sp>
      <p:sp>
        <p:nvSpPr>
          <p:cNvPr id="6" name="Footer Placeholder 4">
            <a:extLst>
              <a:ext uri="{FF2B5EF4-FFF2-40B4-BE49-F238E27FC236}">
                <a16:creationId xmlns:a16="http://schemas.microsoft.com/office/drawing/2014/main" id="{391BA254-2F6B-4AB9-B9B1-2665298EDEA8}"/>
              </a:ext>
            </a:extLst>
          </p:cNvPr>
          <p:cNvSpPr>
            <a:spLocks noGrp="1"/>
          </p:cNvSpPr>
          <p:nvPr>
            <p:ph type="ftr" sz="quarter" idx="15"/>
          </p:nvPr>
        </p:nvSpPr>
        <p:spPr/>
        <p:txBody>
          <a:bodyPr/>
          <a:lstStyle>
            <a:lvl1pPr>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2323740513"/>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1_Divider 1">
    <p:bg>
      <p:bgPr>
        <a:solidFill>
          <a:schemeClr val="bg2"/>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AD0BDC9F-EF98-469A-BCE8-170292E13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1400" y="6440488"/>
            <a:ext cx="16546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9984" y="1833346"/>
            <a:ext cx="10296031" cy="1692275"/>
          </a:xfrm>
        </p:spPr>
        <p:txBody>
          <a:bodyPr>
            <a:noAutofit/>
          </a:bodyPr>
          <a:lstStyle>
            <a:lvl1pPr algn="l">
              <a:defRPr sz="3600" b="0" i="0" cap="none">
                <a:solidFill>
                  <a:schemeClr val="tx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2A81C3C2-70E7-49AE-A04B-EA4CD1524901}"/>
              </a:ext>
            </a:extLst>
          </p:cNvPr>
          <p:cNvSpPr>
            <a:spLocks noGrp="1"/>
          </p:cNvSpPr>
          <p:nvPr>
            <p:ph type="sldNum" sz="quarter" idx="10"/>
          </p:nvPr>
        </p:nvSpPr>
        <p:spPr/>
        <p:txBody>
          <a:bodyPr/>
          <a:lstStyle>
            <a:lvl1pPr>
              <a:defRPr smtClean="0">
                <a:solidFill>
                  <a:schemeClr val="tx1"/>
                </a:solidFill>
              </a:defRPr>
            </a:lvl1pPr>
          </a:lstStyle>
          <a:p>
            <a:pPr>
              <a:defRPr/>
            </a:pPr>
            <a:fld id="{BD196AF5-B91C-462A-B548-2FEFA10EFAAF}" type="slidenum">
              <a:rPr lang="en-US" smtClean="0"/>
              <a:pPr>
                <a:defRPr/>
              </a:pPr>
              <a:t>‹#›</a:t>
            </a:fld>
            <a:endParaRPr lang="en-US"/>
          </a:p>
        </p:txBody>
      </p:sp>
      <p:sp>
        <p:nvSpPr>
          <p:cNvPr id="5" name="Footer Placeholder 4">
            <a:extLst>
              <a:ext uri="{FF2B5EF4-FFF2-40B4-BE49-F238E27FC236}">
                <a16:creationId xmlns:a16="http://schemas.microsoft.com/office/drawing/2014/main" id="{38EF202E-4C1E-42BD-A7F5-DF1BA4B74475}"/>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2345815619"/>
      </p:ext>
    </p:extLst>
  </p:cSld>
  <p:clrMapOvr>
    <a:overrideClrMapping bg1="dk1" tx1="lt1" bg2="dk2" tx2="lt2" accent1="accent1" accent2="accent2" accent3="accent3" accent4="accent4" accent5="accent5" accent6="accent6" hlink="hlink" folHlink="folHlink"/>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Divider 1a Ink-Saving">
    <p:spTree>
      <p:nvGrpSpPr>
        <p:cNvPr id="1" name=""/>
        <p:cNvGrpSpPr/>
        <p:nvPr/>
      </p:nvGrpSpPr>
      <p:grpSpPr>
        <a:xfrm>
          <a:off x="0" y="0"/>
          <a:ext cx="0" cy="0"/>
          <a:chOff x="0" y="0"/>
          <a:chExt cx="0" cy="0"/>
        </a:xfrm>
      </p:grpSpPr>
      <p:sp>
        <p:nvSpPr>
          <p:cNvPr id="2" name="Title 1"/>
          <p:cNvSpPr>
            <a:spLocks noGrp="1"/>
          </p:cNvSpPr>
          <p:nvPr>
            <p:ph type="title"/>
          </p:nvPr>
        </p:nvSpPr>
        <p:spPr>
          <a:xfrm>
            <a:off x="371573" y="1828801"/>
            <a:ext cx="10296031" cy="1692275"/>
          </a:xfrm>
        </p:spPr>
        <p:txBody>
          <a:bodyPr>
            <a:noAutofit/>
          </a:bodyPr>
          <a:lstStyle>
            <a:lvl1pPr algn="l">
              <a:defRPr sz="3600" b="0" i="0" cap="none">
                <a:solidFill>
                  <a:schemeClr val="tx2"/>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C11F125D-B2FA-45C4-9FB5-5A5D0BC79C2A}"/>
              </a:ext>
            </a:extLst>
          </p:cNvPr>
          <p:cNvSpPr>
            <a:spLocks noGrp="1"/>
          </p:cNvSpPr>
          <p:nvPr>
            <p:ph type="sldNum" sz="quarter" idx="10"/>
          </p:nvPr>
        </p:nvSpPr>
        <p:spPr/>
        <p:txBody>
          <a:bodyPr/>
          <a:lstStyle>
            <a:lvl1pPr>
              <a:defRPr smtClean="0">
                <a:solidFill>
                  <a:schemeClr val="tx1"/>
                </a:solidFill>
              </a:defRPr>
            </a:lvl1pPr>
          </a:lstStyle>
          <a:p>
            <a:pPr>
              <a:defRPr/>
            </a:pPr>
            <a:fld id="{BD196AF5-B91C-462A-B548-2FEFA10EFAAF}" type="slidenum">
              <a:rPr lang="en-US" smtClean="0"/>
              <a:pPr>
                <a:defRPr/>
              </a:pPr>
              <a:t>‹#›</a:t>
            </a:fld>
            <a:endParaRPr lang="en-US"/>
          </a:p>
        </p:txBody>
      </p:sp>
      <p:sp>
        <p:nvSpPr>
          <p:cNvPr id="4" name="Footer Placeholder 4">
            <a:extLst>
              <a:ext uri="{FF2B5EF4-FFF2-40B4-BE49-F238E27FC236}">
                <a16:creationId xmlns:a16="http://schemas.microsoft.com/office/drawing/2014/main" id="{1E2437C6-5D4F-4DEE-8DE8-DA5C91055925}"/>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1590449310"/>
      </p:ext>
    </p:extLst>
  </p:cSld>
  <p:clrMapOvr>
    <a:overrideClrMapping bg1="lt1" tx1="dk1" bg2="lt2" tx2="dk2" accent1="accent1" accent2="accent2" accent3="accent3" accent4="accent4" accent5="accent5" accent6="accent6" hlink="hlink" folHlink="folHlink"/>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headline - 2 column">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FAAF553E-73D8-14A5-3948-C678B8EAB33F}"/>
              </a:ext>
            </a:extLst>
          </p:cNvPr>
          <p:cNvSpPr>
            <a:spLocks noGrp="1"/>
          </p:cNvSpPr>
          <p:nvPr>
            <p:ph type="body" sz="quarter" idx="11" hasCustomPrompt="1"/>
          </p:nvPr>
        </p:nvSpPr>
        <p:spPr>
          <a:xfrm>
            <a:off x="520700" y="396002"/>
            <a:ext cx="5683250"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7" name="Title 5">
            <a:extLst>
              <a:ext uri="{FF2B5EF4-FFF2-40B4-BE49-F238E27FC236}">
                <a16:creationId xmlns:a16="http://schemas.microsoft.com/office/drawing/2014/main" id="{B1D5B1BA-2A54-A4B4-8D95-D23FC7346E8C}"/>
              </a:ext>
            </a:extLst>
          </p:cNvPr>
          <p:cNvSpPr>
            <a:spLocks noGrp="1"/>
          </p:cNvSpPr>
          <p:nvPr>
            <p:ph type="title" hasCustomPrompt="1"/>
          </p:nvPr>
        </p:nvSpPr>
        <p:spPr>
          <a:xfrm>
            <a:off x="520701" y="900003"/>
            <a:ext cx="11150600" cy="304699"/>
          </a:xfrm>
        </p:spPr>
        <p:txBody>
          <a:bodyPr wrap="square">
            <a:spAutoFit/>
          </a:bodyPr>
          <a:lstStyle>
            <a:lvl1pPr>
              <a:defRPr sz="2199" spc="-50" baseline="0"/>
            </a:lvl1pPr>
          </a:lstStyle>
          <a:p>
            <a:r>
              <a:rPr lang="en-US" noProof="0"/>
              <a:t>Small headline example</a:t>
            </a:r>
          </a:p>
        </p:txBody>
      </p:sp>
      <p:sp>
        <p:nvSpPr>
          <p:cNvPr id="3" name="Text Placeholder 14">
            <a:extLst>
              <a:ext uri="{FF2B5EF4-FFF2-40B4-BE49-F238E27FC236}">
                <a16:creationId xmlns:a16="http://schemas.microsoft.com/office/drawing/2014/main" id="{857AC1A1-BDA5-FC8A-9342-EF8139D8D0CB}"/>
              </a:ext>
            </a:extLst>
          </p:cNvPr>
          <p:cNvSpPr>
            <a:spLocks noGrp="1"/>
          </p:cNvSpPr>
          <p:nvPr>
            <p:ph type="body" sz="quarter" idx="18"/>
          </p:nvPr>
        </p:nvSpPr>
        <p:spPr>
          <a:xfrm>
            <a:off x="520750" y="1497602"/>
            <a:ext cx="5467350" cy="46771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4">
            <a:extLst>
              <a:ext uri="{FF2B5EF4-FFF2-40B4-BE49-F238E27FC236}">
                <a16:creationId xmlns:a16="http://schemas.microsoft.com/office/drawing/2014/main" id="{66532F31-FAD4-A8E0-F264-EE40673AEBF1}"/>
              </a:ext>
            </a:extLst>
          </p:cNvPr>
          <p:cNvSpPr>
            <a:spLocks noGrp="1"/>
          </p:cNvSpPr>
          <p:nvPr>
            <p:ph type="body" sz="quarter" idx="17"/>
          </p:nvPr>
        </p:nvSpPr>
        <p:spPr>
          <a:xfrm>
            <a:off x="6175150" y="1497602"/>
            <a:ext cx="5467350" cy="46771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
            <a:extLst>
              <a:ext uri="{FF2B5EF4-FFF2-40B4-BE49-F238E27FC236}">
                <a16:creationId xmlns:a16="http://schemas.microsoft.com/office/drawing/2014/main" id="{4C50613D-D491-8AFE-23B9-7622D3AE6577}"/>
              </a:ext>
              <a:ext uri="{C183D7F6-B498-43B3-948B-1728B52AA6E4}">
                <adec:decorative xmlns:adec="http://schemas.microsoft.com/office/drawing/2017/decorative" val="1"/>
              </a:ext>
            </a:extLst>
          </p:cNvPr>
          <p:cNvSpPr>
            <a:spLocks noGrp="1"/>
          </p:cNvSpPr>
          <p:nvPr>
            <p:ph type="sldNum" sz="quarter" idx="10"/>
          </p:nvPr>
        </p:nvSpPr>
        <p:spPr>
          <a:xfrm>
            <a:off x="250825" y="6552000"/>
            <a:ext cx="275784" cy="164232"/>
          </a:xfrm>
        </p:spPr>
        <p:txBody>
          <a:bodyPr/>
          <a:lstStyle/>
          <a:p>
            <a:fld id="{D857FD92-F09D-C344-8719-B7304083D6F0}" type="slidenum">
              <a:rPr lang="en-US" noProof="0" smtClean="0"/>
              <a:pPr/>
              <a:t>‹#›</a:t>
            </a:fld>
            <a:endParaRPr lang="en-US" noProof="0"/>
          </a:p>
        </p:txBody>
      </p:sp>
      <p:sp>
        <p:nvSpPr>
          <p:cNvPr id="10" name="Footer Placeholder 2">
            <a:extLst>
              <a:ext uri="{FF2B5EF4-FFF2-40B4-BE49-F238E27FC236}">
                <a16:creationId xmlns:a16="http://schemas.microsoft.com/office/drawing/2014/main" id="{58B52FAC-4047-12C4-7152-CCC3C28743E5}"/>
              </a:ext>
              <a:ext uri="{C183D7F6-B498-43B3-948B-1728B52AA6E4}">
                <adec:decorative xmlns:adec="http://schemas.microsoft.com/office/drawing/2017/decorative" val="1"/>
              </a:ext>
            </a:extLst>
          </p:cNvPr>
          <p:cNvSpPr>
            <a:spLocks noGrp="1"/>
          </p:cNvSpPr>
          <p:nvPr>
            <p:ph type="ftr" sz="quarter" idx="14"/>
          </p:nvPr>
        </p:nvSpPr>
        <p:spPr>
          <a:xfrm>
            <a:off x="526609" y="6534000"/>
            <a:ext cx="4114800" cy="170582"/>
          </a:xfrm>
        </p:spPr>
        <p:txBody>
          <a:bodyPr/>
          <a:lstStyle/>
          <a:p>
            <a:endParaRPr lang="en-US" noProof="0"/>
          </a:p>
        </p:txBody>
      </p:sp>
    </p:spTree>
    <p:extLst>
      <p:ext uri="{BB962C8B-B14F-4D97-AF65-F5344CB8AC3E}">
        <p14:creationId xmlns:p14="http://schemas.microsoft.com/office/powerpoint/2010/main" val="33115198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1_Divider 2">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7D289F7-807C-4432-9EC3-A45885F29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1400" y="6440488"/>
            <a:ext cx="16546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1573" y="1829102"/>
            <a:ext cx="10296031" cy="1692275"/>
          </a:xfrm>
        </p:spPr>
        <p:txBody>
          <a:bodyPr>
            <a:noAutofit/>
          </a:bodyPr>
          <a:lstStyle>
            <a:lvl1pPr algn="l">
              <a:defRPr sz="3600" b="0" i="0" cap="none">
                <a:solidFill>
                  <a:schemeClr val="tx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B9918275-CFAF-47D6-B703-1A2D8FFB0A10}"/>
              </a:ext>
            </a:extLst>
          </p:cNvPr>
          <p:cNvSpPr>
            <a:spLocks noGrp="1"/>
          </p:cNvSpPr>
          <p:nvPr>
            <p:ph type="sldNum" sz="quarter" idx="10"/>
          </p:nvPr>
        </p:nvSpPr>
        <p:spPr/>
        <p:txBody>
          <a:bodyPr/>
          <a:lstStyle>
            <a:lvl1pPr>
              <a:defRPr smtClean="0">
                <a:solidFill>
                  <a:schemeClr val="tx1"/>
                </a:solidFill>
              </a:defRPr>
            </a:lvl1pPr>
          </a:lstStyle>
          <a:p>
            <a:pPr>
              <a:defRPr/>
            </a:pPr>
            <a:fld id="{BD196AF5-B91C-462A-B548-2FEFA10EFAAF}" type="slidenum">
              <a:rPr lang="en-US" smtClean="0"/>
              <a:pPr>
                <a:defRPr/>
              </a:pPr>
              <a:t>‹#›</a:t>
            </a:fld>
            <a:endParaRPr lang="en-US"/>
          </a:p>
        </p:txBody>
      </p:sp>
      <p:sp>
        <p:nvSpPr>
          <p:cNvPr id="5" name="Footer Placeholder 4">
            <a:extLst>
              <a:ext uri="{FF2B5EF4-FFF2-40B4-BE49-F238E27FC236}">
                <a16:creationId xmlns:a16="http://schemas.microsoft.com/office/drawing/2014/main" id="{A15DFD8A-6FD1-4AAD-98C2-58936735AC30}"/>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3758653824"/>
      </p:ext>
    </p:extLst>
  </p:cSld>
  <p:clrMapOvr>
    <a:overrideClrMapping bg1="dk1" tx1="lt1" bg2="dk2" tx2="lt2" accent1="accent1" accent2="accent2" accent3="accent3" accent4="accent4" accent5="accent5" accent6="accent6" hlink="hlink" folHlink="folHlink"/>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1_Divider 3">
    <p:bg>
      <p:bgPr>
        <a:solidFill>
          <a:schemeClr val="bg2"/>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4D5695AA-C4E3-4F35-AAF3-65DB18E45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590" y="0"/>
            <a:ext cx="10167410"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CCF94C75-B87D-437C-946A-BB6ED58239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1400" y="6440488"/>
            <a:ext cx="16546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1573" y="1829100"/>
            <a:ext cx="9142816" cy="2286000"/>
          </a:xfrm>
        </p:spPr>
        <p:txBody>
          <a:bodyPr>
            <a:noAutofit/>
          </a:bodyPr>
          <a:lstStyle>
            <a:lvl1pPr algn="l">
              <a:defRPr sz="3600" b="0" i="0" cap="none">
                <a:solidFill>
                  <a:schemeClr val="tx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92F19C6D-8FA4-4219-95C0-8C64CDDCAB0E}"/>
              </a:ext>
            </a:extLst>
          </p:cNvPr>
          <p:cNvSpPr>
            <a:spLocks noGrp="1"/>
          </p:cNvSpPr>
          <p:nvPr>
            <p:ph type="sldNum" sz="quarter" idx="10"/>
          </p:nvPr>
        </p:nvSpPr>
        <p:spPr/>
        <p:txBody>
          <a:bodyPr/>
          <a:lstStyle>
            <a:lvl1pPr>
              <a:defRPr smtClean="0">
                <a:solidFill>
                  <a:schemeClr val="tx1"/>
                </a:solidFill>
              </a:defRPr>
            </a:lvl1pPr>
          </a:lstStyle>
          <a:p>
            <a:pPr>
              <a:defRPr/>
            </a:pPr>
            <a:fld id="{BD196AF5-B91C-462A-B548-2FEFA10EFAAF}" type="slidenum">
              <a:rPr lang="en-US" smtClean="0"/>
              <a:pPr>
                <a:defRPr/>
              </a:pPr>
              <a:t>‹#›</a:t>
            </a:fld>
            <a:endParaRPr lang="en-US"/>
          </a:p>
        </p:txBody>
      </p:sp>
      <p:sp>
        <p:nvSpPr>
          <p:cNvPr id="6" name="Footer Placeholder 4">
            <a:extLst>
              <a:ext uri="{FF2B5EF4-FFF2-40B4-BE49-F238E27FC236}">
                <a16:creationId xmlns:a16="http://schemas.microsoft.com/office/drawing/2014/main" id="{7F772D06-791C-451A-AB78-2B141CB8984C}"/>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1781552942"/>
      </p:ext>
    </p:extLst>
  </p:cSld>
  <p:clrMapOvr>
    <a:overrideClrMapping bg1="dk1" tx1="lt1" bg2="dk2" tx2="lt2" accent1="accent1" accent2="accent2" accent3="accent3" accent4="accent4" accent5="accent5" accent6="accent6" hlink="hlink" folHlink="folHlink"/>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1_Divider 4">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0CB8D250-7E33-4D5B-BEDD-65ACC09EE939}"/>
              </a:ext>
            </a:extLst>
          </p:cNvPr>
          <p:cNvPicPr>
            <a:picLocks noChangeAspect="1" noChangeArrowheads="1"/>
          </p:cNvPicPr>
          <p:nvPr/>
        </p:nvPicPr>
        <p:blipFill>
          <a:blip r:embed="rId3">
            <a:lum bright="4000"/>
            <a:extLst>
              <a:ext uri="{28A0092B-C50C-407E-A947-70E740481C1C}">
                <a14:useLocalDpi xmlns:a14="http://schemas.microsoft.com/office/drawing/2010/main" val="0"/>
              </a:ext>
            </a:extLst>
          </a:blip>
          <a:srcRect/>
          <a:stretch>
            <a:fillRect/>
          </a:stretch>
        </p:blipFill>
        <p:spPr bwMode="auto">
          <a:xfrm>
            <a:off x="2024590" y="0"/>
            <a:ext cx="10167410"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102941C4-230E-4359-B55C-25AD7EDD1F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1400" y="6440488"/>
            <a:ext cx="16546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1573" y="1829100"/>
            <a:ext cx="9142817" cy="2286000"/>
          </a:xfrm>
        </p:spPr>
        <p:txBody>
          <a:bodyPr>
            <a:noAutofit/>
          </a:bodyPr>
          <a:lstStyle>
            <a:lvl1pPr algn="l">
              <a:defRPr sz="3600" b="0" i="0" cap="none">
                <a:solidFill>
                  <a:schemeClr val="tx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412A5F3D-21B0-48BE-85D7-1D78CB28E9BA}"/>
              </a:ext>
            </a:extLst>
          </p:cNvPr>
          <p:cNvSpPr>
            <a:spLocks noGrp="1"/>
          </p:cNvSpPr>
          <p:nvPr>
            <p:ph type="sldNum" sz="quarter" idx="10"/>
          </p:nvPr>
        </p:nvSpPr>
        <p:spPr/>
        <p:txBody>
          <a:bodyPr/>
          <a:lstStyle>
            <a:lvl1pPr>
              <a:defRPr smtClean="0">
                <a:solidFill>
                  <a:schemeClr val="tx1"/>
                </a:solidFill>
              </a:defRPr>
            </a:lvl1pPr>
          </a:lstStyle>
          <a:p>
            <a:pPr>
              <a:defRPr/>
            </a:pPr>
            <a:fld id="{BD196AF5-B91C-462A-B548-2FEFA10EFAAF}" type="slidenum">
              <a:rPr lang="en-US" smtClean="0"/>
              <a:pPr>
                <a:defRPr/>
              </a:pPr>
              <a:t>‹#›</a:t>
            </a:fld>
            <a:endParaRPr lang="en-US"/>
          </a:p>
        </p:txBody>
      </p:sp>
      <p:sp>
        <p:nvSpPr>
          <p:cNvPr id="6" name="Footer Placeholder 4">
            <a:extLst>
              <a:ext uri="{FF2B5EF4-FFF2-40B4-BE49-F238E27FC236}">
                <a16:creationId xmlns:a16="http://schemas.microsoft.com/office/drawing/2014/main" id="{F9591528-9EBA-4793-B1B8-D8F695A84353}"/>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3420306024"/>
      </p:ext>
    </p:extLst>
  </p:cSld>
  <p:clrMapOvr>
    <a:overrideClrMapping bg1="dk1" tx1="lt1" bg2="dk2" tx2="lt2" accent1="accent1" accent2="accent2" accent3="accent3" accent4="accent4" accent5="accent5" accent6="accent6" hlink="hlink" folHlink="folHlink"/>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2-Col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371572" y="723900"/>
            <a:ext cx="11450445"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3161" y="1397000"/>
            <a:ext cx="5483065"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6338952" y="1397000"/>
            <a:ext cx="5483066"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98C050-B26F-4F82-99DD-D160B3EE3F1C}"/>
              </a:ext>
            </a:extLst>
          </p:cNvPr>
          <p:cNvSpPr>
            <a:spLocks noGrp="1"/>
          </p:cNvSpPr>
          <p:nvPr>
            <p:ph type="sldNum" sz="quarter" idx="15"/>
          </p:nvPr>
        </p:nvSpPr>
        <p:spPr/>
        <p:txBody>
          <a:bodyPr/>
          <a:lstStyle>
            <a:lvl1pPr>
              <a:defRPr/>
            </a:lvl1pPr>
          </a:lstStyle>
          <a:p>
            <a:pPr>
              <a:defRPr/>
            </a:pPr>
            <a:fld id="{BD196AF5-B91C-462A-B548-2FEFA10EFAAF}" type="slidenum">
              <a:rPr lang="en-US" smtClean="0"/>
              <a:pPr>
                <a:defRPr/>
              </a:pPr>
              <a:t>‹#›</a:t>
            </a:fld>
            <a:endParaRPr lang="en-US"/>
          </a:p>
        </p:txBody>
      </p:sp>
      <p:sp>
        <p:nvSpPr>
          <p:cNvPr id="9" name="Footer Placeholder 4">
            <a:extLst>
              <a:ext uri="{FF2B5EF4-FFF2-40B4-BE49-F238E27FC236}">
                <a16:creationId xmlns:a16="http://schemas.microsoft.com/office/drawing/2014/main" id="{0C8414BD-11F3-4A34-A8CC-19B7587FD2C0}"/>
              </a:ext>
            </a:extLst>
          </p:cNvPr>
          <p:cNvSpPr>
            <a:spLocks noGrp="1"/>
          </p:cNvSpPr>
          <p:nvPr>
            <p:ph type="ftr" sz="quarter" idx="16"/>
          </p:nvPr>
        </p:nvSpPr>
        <p:spPr/>
        <p:txBody>
          <a:bodyPr/>
          <a:lstStyle>
            <a:lvl1pPr>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2117509905"/>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4-Up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B1614C8-8B50-4820-A977-F34B4338FF9B}"/>
              </a:ext>
            </a:extLst>
          </p:cNvPr>
          <p:cNvCxnSpPr/>
          <p:nvPr/>
        </p:nvCxnSpPr>
        <p:spPr>
          <a:xfrm>
            <a:off x="6099176" y="1143000"/>
            <a:ext cx="0" cy="50307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4AD9944-E574-48D3-AE5E-76E4D68F969B}"/>
              </a:ext>
            </a:extLst>
          </p:cNvPr>
          <p:cNvCxnSpPr/>
          <p:nvPr/>
        </p:nvCxnSpPr>
        <p:spPr>
          <a:xfrm flipH="1">
            <a:off x="371573" y="3646488"/>
            <a:ext cx="11448856"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71572" y="1108660"/>
            <a:ext cx="5483065" cy="2423160"/>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6338952" y="1108660"/>
            <a:ext cx="5483065" cy="2423160"/>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4"/>
          </p:nvPr>
        </p:nvSpPr>
        <p:spPr>
          <a:xfrm>
            <a:off x="371572" y="3841115"/>
            <a:ext cx="5483065" cy="2423160"/>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idx="15"/>
          </p:nvPr>
        </p:nvSpPr>
        <p:spPr>
          <a:xfrm>
            <a:off x="6338952" y="3841115"/>
            <a:ext cx="5483065" cy="2423160"/>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469EBBDF-317B-4188-A62F-449B78C6560A}"/>
              </a:ext>
            </a:extLst>
          </p:cNvPr>
          <p:cNvSpPr>
            <a:spLocks noGrp="1"/>
          </p:cNvSpPr>
          <p:nvPr>
            <p:ph type="sldNum" sz="quarter" idx="16"/>
          </p:nvPr>
        </p:nvSpPr>
        <p:spPr/>
        <p:txBody>
          <a:bodyPr/>
          <a:lstStyle>
            <a:lvl1pPr>
              <a:defRPr/>
            </a:lvl1pPr>
          </a:lstStyle>
          <a:p>
            <a:pPr>
              <a:defRPr/>
            </a:pPr>
            <a:fld id="{BD196AF5-B91C-462A-B548-2FEFA10EFAAF}" type="slidenum">
              <a:rPr lang="en-US" smtClean="0"/>
              <a:pPr>
                <a:defRPr/>
              </a:pPr>
              <a:t>‹#›</a:t>
            </a:fld>
            <a:endParaRPr lang="en-US"/>
          </a:p>
        </p:txBody>
      </p:sp>
      <p:sp>
        <p:nvSpPr>
          <p:cNvPr id="10" name="Footer Placeholder 4">
            <a:extLst>
              <a:ext uri="{FF2B5EF4-FFF2-40B4-BE49-F238E27FC236}">
                <a16:creationId xmlns:a16="http://schemas.microsoft.com/office/drawing/2014/main" id="{7F074866-F8E5-42CE-A499-E961C7FD69D5}"/>
              </a:ext>
            </a:extLst>
          </p:cNvPr>
          <p:cNvSpPr>
            <a:spLocks noGrp="1"/>
          </p:cNvSpPr>
          <p:nvPr>
            <p:ph type="ftr" sz="quarter" idx="17"/>
          </p:nvPr>
        </p:nvSpPr>
        <p:spPr/>
        <p:txBody>
          <a:bodyPr/>
          <a:lstStyle>
            <a:lvl1pPr>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3974361323"/>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4-Up Subhea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AB2689-7B84-4A5D-ABC5-3FF4086B6FB8}"/>
              </a:ext>
            </a:extLst>
          </p:cNvPr>
          <p:cNvCxnSpPr/>
          <p:nvPr/>
        </p:nvCxnSpPr>
        <p:spPr>
          <a:xfrm flipH="1">
            <a:off x="6096001" y="1485900"/>
            <a:ext cx="3176" cy="46878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9745CCD-E79D-49AA-A954-9E434E045A32}"/>
              </a:ext>
            </a:extLst>
          </p:cNvPr>
          <p:cNvCxnSpPr/>
          <p:nvPr/>
        </p:nvCxnSpPr>
        <p:spPr>
          <a:xfrm flipH="1">
            <a:off x="373161" y="3810000"/>
            <a:ext cx="11448856"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1" name="Text Placeholder 7"/>
          <p:cNvSpPr>
            <a:spLocks noGrp="1"/>
          </p:cNvSpPr>
          <p:nvPr>
            <p:ph type="body" sz="quarter" idx="16"/>
          </p:nvPr>
        </p:nvSpPr>
        <p:spPr>
          <a:xfrm>
            <a:off x="371572" y="723900"/>
            <a:ext cx="11450445"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1572" y="1426159"/>
            <a:ext cx="5483065" cy="2249424"/>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6338952" y="1426159"/>
            <a:ext cx="5483065" cy="2249424"/>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7"/>
          </p:nvPr>
        </p:nvSpPr>
        <p:spPr>
          <a:xfrm>
            <a:off x="371572" y="4014990"/>
            <a:ext cx="5483065" cy="2249286"/>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8"/>
          </p:nvPr>
        </p:nvSpPr>
        <p:spPr>
          <a:xfrm>
            <a:off x="6338952" y="4014990"/>
            <a:ext cx="5483065" cy="2249286"/>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8F1D1A36-62A9-444F-A4A7-A0DC4C695F2F}"/>
              </a:ext>
            </a:extLst>
          </p:cNvPr>
          <p:cNvSpPr>
            <a:spLocks noGrp="1"/>
          </p:cNvSpPr>
          <p:nvPr>
            <p:ph type="sldNum" sz="quarter" idx="19"/>
          </p:nvPr>
        </p:nvSpPr>
        <p:spPr/>
        <p:txBody>
          <a:bodyPr/>
          <a:lstStyle>
            <a:lvl1pPr>
              <a:defRPr/>
            </a:lvl1pPr>
          </a:lstStyle>
          <a:p>
            <a:pPr>
              <a:defRPr/>
            </a:pPr>
            <a:fld id="{BD196AF5-B91C-462A-B548-2FEFA10EFAAF}" type="slidenum">
              <a:rPr lang="en-US" smtClean="0"/>
              <a:pPr>
                <a:defRPr/>
              </a:pPr>
              <a:t>‹#›</a:t>
            </a:fld>
            <a:endParaRPr lang="en-US"/>
          </a:p>
        </p:txBody>
      </p:sp>
      <p:sp>
        <p:nvSpPr>
          <p:cNvPr id="14" name="Footer Placeholder 4">
            <a:extLst>
              <a:ext uri="{FF2B5EF4-FFF2-40B4-BE49-F238E27FC236}">
                <a16:creationId xmlns:a16="http://schemas.microsoft.com/office/drawing/2014/main" id="{445AFCEB-845B-459B-8189-0ED6D299C1F4}"/>
              </a:ext>
            </a:extLst>
          </p:cNvPr>
          <p:cNvSpPr>
            <a:spLocks noGrp="1"/>
          </p:cNvSpPr>
          <p:nvPr>
            <p:ph type="ftr" sz="quarter" idx="20"/>
          </p:nvPr>
        </p:nvSpPr>
        <p:spPr/>
        <p:txBody>
          <a:bodyPr/>
          <a:lstStyle>
            <a:lvl1pPr>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2184152525"/>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3-Co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idx="13"/>
          </p:nvPr>
        </p:nvSpPr>
        <p:spPr>
          <a:xfrm>
            <a:off x="371572" y="1108660"/>
            <a:ext cx="3515641" cy="5155615"/>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4338974" y="1108660"/>
            <a:ext cx="3515641" cy="5155615"/>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4"/>
          </p:nvPr>
        </p:nvSpPr>
        <p:spPr>
          <a:xfrm>
            <a:off x="8306376" y="1108660"/>
            <a:ext cx="3515641" cy="5155615"/>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9350AE3-CF7A-4246-8600-4CFCBA315DD9}"/>
              </a:ext>
            </a:extLst>
          </p:cNvPr>
          <p:cNvSpPr>
            <a:spLocks noGrp="1"/>
          </p:cNvSpPr>
          <p:nvPr>
            <p:ph type="sldNum" sz="quarter" idx="16"/>
          </p:nvPr>
        </p:nvSpPr>
        <p:spPr/>
        <p:txBody>
          <a:bodyPr/>
          <a:lstStyle>
            <a:lvl1pPr>
              <a:defRPr/>
            </a:lvl1pPr>
          </a:lstStyle>
          <a:p>
            <a:pPr>
              <a:defRPr/>
            </a:pPr>
            <a:fld id="{BD196AF5-B91C-462A-B548-2FEFA10EFAAF}" type="slidenum">
              <a:rPr lang="en-US" smtClean="0"/>
              <a:pPr>
                <a:defRPr/>
              </a:pPr>
              <a:t>‹#›</a:t>
            </a:fld>
            <a:endParaRPr lang="en-US"/>
          </a:p>
        </p:txBody>
      </p:sp>
      <p:sp>
        <p:nvSpPr>
          <p:cNvPr id="7" name="Footer Placeholder 4">
            <a:extLst>
              <a:ext uri="{FF2B5EF4-FFF2-40B4-BE49-F238E27FC236}">
                <a16:creationId xmlns:a16="http://schemas.microsoft.com/office/drawing/2014/main" id="{26C1B82F-CE55-4CB8-9538-9376F36A77C8}"/>
              </a:ext>
            </a:extLst>
          </p:cNvPr>
          <p:cNvSpPr>
            <a:spLocks noGrp="1"/>
          </p:cNvSpPr>
          <p:nvPr>
            <p:ph type="ftr" sz="quarter" idx="17"/>
          </p:nvPr>
        </p:nvSpPr>
        <p:spPr/>
        <p:txBody>
          <a:bodyPr/>
          <a:lstStyle>
            <a:lvl1pPr>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23714923"/>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3-Col 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373161" y="1054849"/>
            <a:ext cx="11448856" cy="91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371572" y="2109327"/>
            <a:ext cx="3515641" cy="4154947"/>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4338974" y="2109327"/>
            <a:ext cx="3515641" cy="4154947"/>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4"/>
          </p:nvPr>
        </p:nvSpPr>
        <p:spPr>
          <a:xfrm>
            <a:off x="8306376" y="2109327"/>
            <a:ext cx="3515641" cy="4154947"/>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057861E7-4E61-4D51-B7BB-56B3EE0A9105}"/>
              </a:ext>
            </a:extLst>
          </p:cNvPr>
          <p:cNvSpPr>
            <a:spLocks noGrp="1"/>
          </p:cNvSpPr>
          <p:nvPr>
            <p:ph type="sldNum" sz="quarter" idx="16"/>
          </p:nvPr>
        </p:nvSpPr>
        <p:spPr/>
        <p:txBody>
          <a:bodyPr/>
          <a:lstStyle>
            <a:lvl1pPr>
              <a:defRPr/>
            </a:lvl1pPr>
          </a:lstStyle>
          <a:p>
            <a:pPr>
              <a:defRPr/>
            </a:pPr>
            <a:fld id="{BD196AF5-B91C-462A-B548-2FEFA10EFAAF}" type="slidenum">
              <a:rPr lang="en-US" smtClean="0"/>
              <a:pPr>
                <a:defRPr/>
              </a:pPr>
              <a:t>‹#›</a:t>
            </a:fld>
            <a:endParaRPr lang="en-US"/>
          </a:p>
        </p:txBody>
      </p:sp>
      <p:sp>
        <p:nvSpPr>
          <p:cNvPr id="8" name="Footer Placeholder 4">
            <a:extLst>
              <a:ext uri="{FF2B5EF4-FFF2-40B4-BE49-F238E27FC236}">
                <a16:creationId xmlns:a16="http://schemas.microsoft.com/office/drawing/2014/main" id="{AB02D2DE-3A64-4145-91A2-584CB2877A1B}"/>
              </a:ext>
            </a:extLst>
          </p:cNvPr>
          <p:cNvSpPr>
            <a:spLocks noGrp="1"/>
          </p:cNvSpPr>
          <p:nvPr>
            <p:ph type="ftr" sz="quarter" idx="17"/>
          </p:nvPr>
        </p:nvSpPr>
        <p:spPr/>
        <p:txBody>
          <a:bodyPr/>
          <a:lstStyle>
            <a:lvl1pPr>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1849013530"/>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cSld name="2_Title 2 Horizontal">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3659219-4DE4-4FC2-9D6E-11C3A7E04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693" y="6200775"/>
            <a:ext cx="545130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EA5A4C5A-A2F3-4A73-B331-B47D9993E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a:extLst>
              <a:ext uri="{FF2B5EF4-FFF2-40B4-BE49-F238E27FC236}">
                <a16:creationId xmlns:a16="http://schemas.microsoft.com/office/drawing/2014/main" id="{658CCA2A-6004-4C8B-9B10-5029675C9788}"/>
              </a:ext>
            </a:extLst>
          </p:cNvPr>
          <p:cNvSpPr txBox="1">
            <a:spLocks noChangeArrowheads="1"/>
          </p:cNvSpPr>
          <p:nvPr/>
        </p:nvSpPr>
        <p:spPr bwMode="auto">
          <a:xfrm>
            <a:off x="9371866" y="238126"/>
            <a:ext cx="2450151"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sz="800">
                <a:solidFill>
                  <a:srgbClr val="FFFFFF"/>
                </a:solidFill>
              </a:rPr>
              <a:t>REUTERS / Toby Melville</a:t>
            </a:r>
          </a:p>
        </p:txBody>
      </p:sp>
      <p:sp>
        <p:nvSpPr>
          <p:cNvPr id="2" name="Title 1"/>
          <p:cNvSpPr>
            <a:spLocks noGrp="1"/>
          </p:cNvSpPr>
          <p:nvPr>
            <p:ph type="ctrTitle"/>
          </p:nvPr>
        </p:nvSpPr>
        <p:spPr>
          <a:xfrm>
            <a:off x="373161" y="3874000"/>
            <a:ext cx="10294443" cy="1221022"/>
          </a:xfrm>
        </p:spPr>
        <p:txBody>
          <a:bodyPr>
            <a:noAutofit/>
          </a:bodyPr>
          <a:lstStyle>
            <a:lvl1pPr>
              <a:lnSpc>
                <a:spcPct val="100000"/>
              </a:lnSpc>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373161" y="5253540"/>
            <a:ext cx="5555222"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7727538"/>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3_Title 2 Horizontal">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B3E65EBF-DECF-43E5-94B7-22EC3F8897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51694" y="6200775"/>
            <a:ext cx="545130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2" y="0"/>
            <a:ext cx="12192000" cy="3651250"/>
          </a:xfrm>
          <a:solidFill>
            <a:schemeClr val="bg2"/>
          </a:solidFill>
        </p:spPr>
        <p:txBody>
          <a:bodyPr/>
          <a:lstStyle>
            <a:lvl1pPr>
              <a:defRPr baseline="0">
                <a:solidFill>
                  <a:schemeClr val="accent4"/>
                </a:solidFill>
              </a:defRPr>
            </a:lvl1pPr>
          </a:lstStyle>
          <a:p>
            <a:pPr lvl="0"/>
            <a:r>
              <a:rPr lang="en-US" noProof="0"/>
              <a:t>Click icon to add picture</a:t>
            </a:r>
          </a:p>
        </p:txBody>
      </p:sp>
      <p:sp>
        <p:nvSpPr>
          <p:cNvPr id="2" name="Title 1"/>
          <p:cNvSpPr>
            <a:spLocks noGrp="1"/>
          </p:cNvSpPr>
          <p:nvPr>
            <p:ph type="ctrTitle"/>
          </p:nvPr>
        </p:nvSpPr>
        <p:spPr>
          <a:xfrm>
            <a:off x="373161" y="3874000"/>
            <a:ext cx="10294443" cy="1221022"/>
          </a:xfrm>
        </p:spPr>
        <p:txBody>
          <a:bodyPr>
            <a:noAutofit/>
          </a:bodyPr>
          <a:lstStyle>
            <a:lvl1pPr>
              <a:lnSpc>
                <a:spcPct val="100000"/>
              </a:lnSpc>
              <a:defRPr sz="3599">
                <a:solidFill>
                  <a:schemeClr val="tx2"/>
                </a:solidFill>
              </a:defRPr>
            </a:lvl1pPr>
          </a:lstStyle>
          <a:p>
            <a:r>
              <a:rPr lang="en-US"/>
              <a:t>Click to edit Master title style</a:t>
            </a:r>
          </a:p>
        </p:txBody>
      </p:sp>
      <p:sp>
        <p:nvSpPr>
          <p:cNvPr id="3" name="Subtitle 2"/>
          <p:cNvSpPr>
            <a:spLocks noGrp="1"/>
          </p:cNvSpPr>
          <p:nvPr>
            <p:ph type="subTitle" idx="1"/>
          </p:nvPr>
        </p:nvSpPr>
        <p:spPr>
          <a:xfrm>
            <a:off x="373162" y="5253540"/>
            <a:ext cx="5555222" cy="1007560"/>
          </a:xfrm>
        </p:spPr>
        <p:txBody>
          <a:bodyPr>
            <a:noAutofit/>
          </a:bodyPr>
          <a:lstStyle>
            <a:lvl1pPr marL="0" indent="0" algn="l">
              <a:spcAft>
                <a:spcPts val="0"/>
              </a:spcAft>
              <a:buNone/>
              <a:defRPr sz="19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8817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line - 2 column - no eyebrow">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B1D5B1BA-2A54-A4B4-8D95-D23FC7346E8C}"/>
              </a:ext>
            </a:extLst>
          </p:cNvPr>
          <p:cNvSpPr>
            <a:spLocks noGrp="1"/>
          </p:cNvSpPr>
          <p:nvPr>
            <p:ph type="title" hasCustomPrompt="1"/>
          </p:nvPr>
        </p:nvSpPr>
        <p:spPr>
          <a:xfrm>
            <a:off x="520701" y="900003"/>
            <a:ext cx="11150600" cy="304699"/>
          </a:xfrm>
        </p:spPr>
        <p:txBody>
          <a:bodyPr wrap="square">
            <a:spAutoFit/>
          </a:bodyPr>
          <a:lstStyle>
            <a:lvl1pPr>
              <a:defRPr sz="2199" spc="-50" baseline="0"/>
            </a:lvl1pPr>
          </a:lstStyle>
          <a:p>
            <a:r>
              <a:rPr lang="en-US" noProof="0"/>
              <a:t>Small headline example</a:t>
            </a:r>
          </a:p>
        </p:txBody>
      </p:sp>
      <p:sp>
        <p:nvSpPr>
          <p:cNvPr id="3" name="Text Placeholder 14">
            <a:extLst>
              <a:ext uri="{FF2B5EF4-FFF2-40B4-BE49-F238E27FC236}">
                <a16:creationId xmlns:a16="http://schemas.microsoft.com/office/drawing/2014/main" id="{8DA44E00-CE4C-DEFA-59B0-2D1EB3DFEA29}"/>
              </a:ext>
            </a:extLst>
          </p:cNvPr>
          <p:cNvSpPr>
            <a:spLocks noGrp="1"/>
          </p:cNvSpPr>
          <p:nvPr>
            <p:ph type="body" sz="quarter" idx="18"/>
          </p:nvPr>
        </p:nvSpPr>
        <p:spPr>
          <a:xfrm>
            <a:off x="520750" y="1497602"/>
            <a:ext cx="5467350" cy="46771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4">
            <a:extLst>
              <a:ext uri="{FF2B5EF4-FFF2-40B4-BE49-F238E27FC236}">
                <a16:creationId xmlns:a16="http://schemas.microsoft.com/office/drawing/2014/main" id="{561674CA-C210-4CC8-AD56-620919F1D753}"/>
              </a:ext>
            </a:extLst>
          </p:cNvPr>
          <p:cNvSpPr>
            <a:spLocks noGrp="1"/>
          </p:cNvSpPr>
          <p:nvPr>
            <p:ph type="body" sz="quarter" idx="17"/>
          </p:nvPr>
        </p:nvSpPr>
        <p:spPr>
          <a:xfrm>
            <a:off x="6175150" y="1497602"/>
            <a:ext cx="5467350" cy="467712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
            <a:extLst>
              <a:ext uri="{FF2B5EF4-FFF2-40B4-BE49-F238E27FC236}">
                <a16:creationId xmlns:a16="http://schemas.microsoft.com/office/drawing/2014/main" id="{4C50613D-D491-8AFE-23B9-7622D3AE6577}"/>
              </a:ext>
              <a:ext uri="{C183D7F6-B498-43B3-948B-1728B52AA6E4}">
                <adec:decorative xmlns:adec="http://schemas.microsoft.com/office/drawing/2017/decorative" val="1"/>
              </a:ext>
            </a:extLst>
          </p:cNvPr>
          <p:cNvSpPr>
            <a:spLocks noGrp="1"/>
          </p:cNvSpPr>
          <p:nvPr>
            <p:ph type="sldNum" sz="quarter" idx="10"/>
          </p:nvPr>
        </p:nvSpPr>
        <p:spPr>
          <a:xfrm>
            <a:off x="250825" y="6552000"/>
            <a:ext cx="275784" cy="164232"/>
          </a:xfrm>
        </p:spPr>
        <p:txBody>
          <a:bodyPr/>
          <a:lstStyle/>
          <a:p>
            <a:fld id="{D857FD92-F09D-C344-8719-B7304083D6F0}" type="slidenum">
              <a:rPr lang="en-US" noProof="0" smtClean="0"/>
              <a:pPr/>
              <a:t>‹#›</a:t>
            </a:fld>
            <a:endParaRPr lang="en-US" noProof="0"/>
          </a:p>
        </p:txBody>
      </p:sp>
      <p:sp>
        <p:nvSpPr>
          <p:cNvPr id="10" name="Footer Placeholder 2">
            <a:extLst>
              <a:ext uri="{FF2B5EF4-FFF2-40B4-BE49-F238E27FC236}">
                <a16:creationId xmlns:a16="http://schemas.microsoft.com/office/drawing/2014/main" id="{58B52FAC-4047-12C4-7152-CCC3C28743E5}"/>
              </a:ext>
              <a:ext uri="{C183D7F6-B498-43B3-948B-1728B52AA6E4}">
                <adec:decorative xmlns:adec="http://schemas.microsoft.com/office/drawing/2017/decorative" val="1"/>
              </a:ext>
            </a:extLst>
          </p:cNvPr>
          <p:cNvSpPr>
            <a:spLocks noGrp="1"/>
          </p:cNvSpPr>
          <p:nvPr>
            <p:ph type="ftr" sz="quarter" idx="14"/>
          </p:nvPr>
        </p:nvSpPr>
        <p:spPr>
          <a:xfrm>
            <a:off x="526609" y="6534000"/>
            <a:ext cx="4114800" cy="170582"/>
          </a:xfrm>
        </p:spPr>
        <p:txBody>
          <a:bodyPr/>
          <a:lstStyle/>
          <a:p>
            <a:endParaRPr lang="en-US" noProof="0"/>
          </a:p>
        </p:txBody>
      </p:sp>
    </p:spTree>
    <p:extLst>
      <p:ext uri="{BB962C8B-B14F-4D97-AF65-F5344CB8AC3E}">
        <p14:creationId xmlns:p14="http://schemas.microsoft.com/office/powerpoint/2010/main" val="2150386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_Title 3 Vertical">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317B3C64-5D9D-4684-8CD1-A4567B7C2FC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51694" y="6200775"/>
            <a:ext cx="545130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1" y="0"/>
            <a:ext cx="6095999" cy="6858000"/>
          </a:xfrm>
          <a:solidFill>
            <a:schemeClr val="bg2"/>
          </a:solidFill>
        </p:spPr>
        <p:txBody>
          <a:bodyPr anchor="ctr"/>
          <a:lstStyle>
            <a:lvl1pPr algn="ctr">
              <a:defRPr baseline="0">
                <a:solidFill>
                  <a:schemeClr val="accent4"/>
                </a:solidFill>
              </a:defRPr>
            </a:lvl1pPr>
          </a:lstStyle>
          <a:p>
            <a:pPr lvl="0"/>
            <a:r>
              <a:rPr lang="en-US" noProof="0"/>
              <a:t>Click icon to add picture</a:t>
            </a:r>
          </a:p>
        </p:txBody>
      </p:sp>
      <p:sp>
        <p:nvSpPr>
          <p:cNvPr id="2" name="Title 1"/>
          <p:cNvSpPr>
            <a:spLocks noGrp="1"/>
          </p:cNvSpPr>
          <p:nvPr>
            <p:ph type="ctrTitle"/>
          </p:nvPr>
        </p:nvSpPr>
        <p:spPr>
          <a:xfrm>
            <a:off x="6467570" y="250827"/>
            <a:ext cx="5354446" cy="1743075"/>
          </a:xfrm>
        </p:spPr>
        <p:txBody>
          <a:bodyPr>
            <a:noAutofit/>
          </a:bodyPr>
          <a:lstStyle>
            <a:lvl1pPr>
              <a:lnSpc>
                <a:spcPct val="100000"/>
              </a:lnSpc>
              <a:defRPr sz="3599"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6467571" y="2243640"/>
            <a:ext cx="5354446" cy="1007560"/>
          </a:xfrm>
        </p:spPr>
        <p:txBody>
          <a:bodyPr>
            <a:noAutofit/>
          </a:bodyPr>
          <a:lstStyle>
            <a:lvl1pPr marL="0" indent="0" algn="l">
              <a:spcAft>
                <a:spcPts val="0"/>
              </a:spcAft>
              <a:buNone/>
              <a:defRPr sz="19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64228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ontent Subhead">
    <p:spTree>
      <p:nvGrpSpPr>
        <p:cNvPr id="1" name=""/>
        <p:cNvGrpSpPr/>
        <p:nvPr/>
      </p:nvGrpSpPr>
      <p:grpSpPr>
        <a:xfrm>
          <a:off x="0" y="0"/>
          <a:ext cx="0" cy="0"/>
          <a:chOff x="0" y="0"/>
          <a:chExt cx="0" cy="0"/>
        </a:xfrm>
      </p:grpSpPr>
      <p:sp>
        <p:nvSpPr>
          <p:cNvPr id="2" name="Title 1"/>
          <p:cNvSpPr>
            <a:spLocks noGrp="1"/>
          </p:cNvSpPr>
          <p:nvPr>
            <p:ph type="title"/>
          </p:nvPr>
        </p:nvSpPr>
        <p:spPr>
          <a:xfrm>
            <a:off x="373161" y="288088"/>
            <a:ext cx="10294443" cy="428678"/>
          </a:xfrm>
        </p:spPr>
        <p:txBody>
          <a:bodyPr/>
          <a:lstStyle/>
          <a:p>
            <a:r>
              <a:rPr lang="en-US"/>
              <a:t>Click to edit Master title style</a:t>
            </a:r>
          </a:p>
        </p:txBody>
      </p:sp>
      <p:sp>
        <p:nvSpPr>
          <p:cNvPr id="8" name="Text Placeholder 7"/>
          <p:cNvSpPr>
            <a:spLocks noGrp="1"/>
          </p:cNvSpPr>
          <p:nvPr>
            <p:ph type="body" sz="quarter" idx="13"/>
          </p:nvPr>
        </p:nvSpPr>
        <p:spPr>
          <a:xfrm>
            <a:off x="371574" y="723900"/>
            <a:ext cx="10296031"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3161" y="1397001"/>
            <a:ext cx="10294443" cy="4870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01469323-DA2B-42CD-A8D7-7CBCB13809B7}"/>
              </a:ext>
            </a:extLst>
          </p:cNvPr>
          <p:cNvSpPr>
            <a:spLocks noGrp="1"/>
          </p:cNvSpPr>
          <p:nvPr>
            <p:ph type="sldNum" sz="quarter" idx="14"/>
          </p:nvPr>
        </p:nvSpPr>
        <p:spPr/>
        <p:txBody>
          <a:bodyPr/>
          <a:lstStyle>
            <a:lvl1pPr>
              <a:defRPr/>
            </a:lvl1pPr>
          </a:lstStyle>
          <a:p>
            <a:pPr>
              <a:defRPr/>
            </a:pPr>
            <a:fld id="{7DF3D63A-3268-4FFF-9348-5332ED636E12}" type="slidenum">
              <a:rPr lang="en-US"/>
              <a:pPr>
                <a:defRPr/>
              </a:pPr>
              <a:t>‹#›</a:t>
            </a:fld>
            <a:endParaRPr lang="en-US"/>
          </a:p>
        </p:txBody>
      </p:sp>
      <p:sp>
        <p:nvSpPr>
          <p:cNvPr id="6" name="Footer Placeholder 4">
            <a:extLst>
              <a:ext uri="{FF2B5EF4-FFF2-40B4-BE49-F238E27FC236}">
                <a16:creationId xmlns:a16="http://schemas.microsoft.com/office/drawing/2014/main" id="{391BA254-2F6B-4AB9-B9B1-2665298EDEA8}"/>
              </a:ext>
            </a:extLst>
          </p:cNvPr>
          <p:cNvSpPr>
            <a:spLocks noGrp="1"/>
          </p:cNvSpPr>
          <p:nvPr>
            <p:ph type="ftr" sz="quarter" idx="15"/>
          </p:nvPr>
        </p:nvSpPr>
        <p:spPr/>
        <p:txBody>
          <a:bodyPr/>
          <a:lstStyle>
            <a:lvl1pPr>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11214481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_Divider 1">
    <p:bg>
      <p:bgPr>
        <a:solidFill>
          <a:schemeClr val="bg2"/>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AD0BDC9F-EF98-469A-BCE8-170292E1305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21400" y="6440488"/>
            <a:ext cx="16546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9984" y="1833348"/>
            <a:ext cx="10296031" cy="1692275"/>
          </a:xfrm>
        </p:spPr>
        <p:txBody>
          <a:bodyPr>
            <a:noAutofit/>
          </a:bodyPr>
          <a:lstStyle>
            <a:lvl1pPr algn="l">
              <a:defRPr sz="3599" b="0" i="0" cap="none">
                <a:solidFill>
                  <a:schemeClr val="tx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2A81C3C2-70E7-49AE-A04B-EA4CD1524901}"/>
              </a:ext>
            </a:extLst>
          </p:cNvPr>
          <p:cNvSpPr>
            <a:spLocks noGrp="1"/>
          </p:cNvSpPr>
          <p:nvPr>
            <p:ph type="sldNum" sz="quarter" idx="10"/>
          </p:nvPr>
        </p:nvSpPr>
        <p:spPr/>
        <p:txBody>
          <a:bodyPr/>
          <a:lstStyle>
            <a:lvl1pPr>
              <a:defRPr smtClean="0">
                <a:solidFill>
                  <a:schemeClr val="tx1"/>
                </a:solidFill>
              </a:defRPr>
            </a:lvl1pPr>
          </a:lstStyle>
          <a:p>
            <a:pPr>
              <a:defRPr/>
            </a:pPr>
            <a:fld id="{4195CAEB-745E-42C3-A1AE-97581E2F8B47}" type="slidenum">
              <a:rPr lang="en-US"/>
              <a:pPr>
                <a:defRPr/>
              </a:pPr>
              <a:t>‹#›</a:t>
            </a:fld>
            <a:endParaRPr lang="en-US"/>
          </a:p>
        </p:txBody>
      </p:sp>
      <p:sp>
        <p:nvSpPr>
          <p:cNvPr id="5" name="Footer Placeholder 4">
            <a:extLst>
              <a:ext uri="{FF2B5EF4-FFF2-40B4-BE49-F238E27FC236}">
                <a16:creationId xmlns:a16="http://schemas.microsoft.com/office/drawing/2014/main" id="{38EF202E-4C1E-42BD-A7F5-DF1BA4B74475}"/>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2853890757"/>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Divider 1a Ink-Saving">
    <p:spTree>
      <p:nvGrpSpPr>
        <p:cNvPr id="1" name=""/>
        <p:cNvGrpSpPr/>
        <p:nvPr/>
      </p:nvGrpSpPr>
      <p:grpSpPr>
        <a:xfrm>
          <a:off x="0" y="0"/>
          <a:ext cx="0" cy="0"/>
          <a:chOff x="0" y="0"/>
          <a:chExt cx="0" cy="0"/>
        </a:xfrm>
      </p:grpSpPr>
      <p:sp>
        <p:nvSpPr>
          <p:cNvPr id="2" name="Title 1"/>
          <p:cNvSpPr>
            <a:spLocks noGrp="1"/>
          </p:cNvSpPr>
          <p:nvPr>
            <p:ph type="title"/>
          </p:nvPr>
        </p:nvSpPr>
        <p:spPr>
          <a:xfrm>
            <a:off x="371574" y="1828803"/>
            <a:ext cx="10296031" cy="1692275"/>
          </a:xfrm>
        </p:spPr>
        <p:txBody>
          <a:bodyPr>
            <a:noAutofit/>
          </a:bodyPr>
          <a:lstStyle>
            <a:lvl1pPr algn="l">
              <a:defRPr sz="3599" b="0" i="0" cap="none">
                <a:solidFill>
                  <a:schemeClr val="tx2"/>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C11F125D-B2FA-45C4-9FB5-5A5D0BC79C2A}"/>
              </a:ext>
            </a:extLst>
          </p:cNvPr>
          <p:cNvSpPr>
            <a:spLocks noGrp="1"/>
          </p:cNvSpPr>
          <p:nvPr>
            <p:ph type="sldNum" sz="quarter" idx="10"/>
          </p:nvPr>
        </p:nvSpPr>
        <p:spPr/>
        <p:txBody>
          <a:bodyPr/>
          <a:lstStyle>
            <a:lvl1pPr>
              <a:defRPr smtClean="0">
                <a:solidFill>
                  <a:schemeClr val="tx1"/>
                </a:solidFill>
              </a:defRPr>
            </a:lvl1pPr>
          </a:lstStyle>
          <a:p>
            <a:pPr>
              <a:defRPr/>
            </a:pPr>
            <a:fld id="{64EEA228-68BA-4BF8-97E1-3CDC5F82CC60}" type="slidenum">
              <a:rPr lang="en-US"/>
              <a:pPr>
                <a:defRPr/>
              </a:pPr>
              <a:t>‹#›</a:t>
            </a:fld>
            <a:endParaRPr lang="en-US"/>
          </a:p>
        </p:txBody>
      </p:sp>
      <p:sp>
        <p:nvSpPr>
          <p:cNvPr id="4" name="Footer Placeholder 4">
            <a:extLst>
              <a:ext uri="{FF2B5EF4-FFF2-40B4-BE49-F238E27FC236}">
                <a16:creationId xmlns:a16="http://schemas.microsoft.com/office/drawing/2014/main" id="{1E2437C6-5D4F-4DEE-8DE8-DA5C91055925}"/>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3806143760"/>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_Divider 2">
    <p:spTree>
      <p:nvGrpSpPr>
        <p:cNvPr id="1" name=""/>
        <p:cNvGrpSpPr/>
        <p:nvPr/>
      </p:nvGrpSpPr>
      <p:grpSpPr>
        <a:xfrm>
          <a:off x="0" y="0"/>
          <a:ext cx="0" cy="0"/>
          <a:chOff x="0" y="0"/>
          <a:chExt cx="0" cy="0"/>
        </a:xfrm>
      </p:grpSpPr>
      <p:sp>
        <p:nvSpPr>
          <p:cNvPr id="2" name="Title 1"/>
          <p:cNvSpPr>
            <a:spLocks noGrp="1"/>
          </p:cNvSpPr>
          <p:nvPr>
            <p:ph type="title"/>
          </p:nvPr>
        </p:nvSpPr>
        <p:spPr>
          <a:xfrm>
            <a:off x="371574" y="1829104"/>
            <a:ext cx="10296031" cy="1692275"/>
          </a:xfrm>
        </p:spPr>
        <p:txBody>
          <a:bodyPr>
            <a:noAutofit/>
          </a:bodyPr>
          <a:lstStyle>
            <a:lvl1pPr algn="l">
              <a:defRPr sz="3599" b="0" i="0" cap="none">
                <a:solidFill>
                  <a:schemeClr val="tx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B9918275-CFAF-47D6-B703-1A2D8FFB0A10}"/>
              </a:ext>
            </a:extLst>
          </p:cNvPr>
          <p:cNvSpPr>
            <a:spLocks noGrp="1"/>
          </p:cNvSpPr>
          <p:nvPr>
            <p:ph type="sldNum" sz="quarter" idx="10"/>
          </p:nvPr>
        </p:nvSpPr>
        <p:spPr/>
        <p:txBody>
          <a:bodyPr/>
          <a:lstStyle>
            <a:lvl1pPr>
              <a:defRPr smtClean="0">
                <a:solidFill>
                  <a:schemeClr val="tx1"/>
                </a:solidFill>
              </a:defRPr>
            </a:lvl1pPr>
          </a:lstStyle>
          <a:p>
            <a:pPr>
              <a:defRPr/>
            </a:pPr>
            <a:fld id="{73E7C071-816C-41F5-B7EA-59BE7CFC3022}" type="slidenum">
              <a:rPr lang="en-US"/>
              <a:pPr>
                <a:defRPr/>
              </a:pPr>
              <a:t>‹#›</a:t>
            </a:fld>
            <a:endParaRPr lang="en-US"/>
          </a:p>
        </p:txBody>
      </p:sp>
      <p:sp>
        <p:nvSpPr>
          <p:cNvPr id="5" name="Footer Placeholder 4">
            <a:extLst>
              <a:ext uri="{FF2B5EF4-FFF2-40B4-BE49-F238E27FC236}">
                <a16:creationId xmlns:a16="http://schemas.microsoft.com/office/drawing/2014/main" id="{A15DFD8A-6FD1-4AAD-98C2-58936735AC30}"/>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pic>
        <p:nvPicPr>
          <p:cNvPr id="7" name="Picture 6">
            <a:extLst>
              <a:ext uri="{FF2B5EF4-FFF2-40B4-BE49-F238E27FC236}">
                <a16:creationId xmlns:a16="http://schemas.microsoft.com/office/drawing/2014/main" id="{9ED8831B-3E6D-4BC7-8835-CB930EFB9F73}"/>
              </a:ext>
            </a:extLst>
          </p:cNvPr>
          <p:cNvPicPr>
            <a:picLocks noChangeAspect="1"/>
          </p:cNvPicPr>
          <p:nvPr userDrawn="1"/>
        </p:nvPicPr>
        <p:blipFill>
          <a:blip r:embed="rId3"/>
          <a:stretch>
            <a:fillRect/>
          </a:stretch>
        </p:blipFill>
        <p:spPr>
          <a:xfrm>
            <a:off x="10238365" y="6343650"/>
            <a:ext cx="1838325" cy="419100"/>
          </a:xfrm>
          <a:prstGeom prst="rect">
            <a:avLst/>
          </a:prstGeom>
        </p:spPr>
      </p:pic>
    </p:spTree>
    <p:extLst>
      <p:ext uri="{BB962C8B-B14F-4D97-AF65-F5344CB8AC3E}">
        <p14:creationId xmlns:p14="http://schemas.microsoft.com/office/powerpoint/2010/main" val="421611886"/>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_Divider 3">
    <p:bg>
      <p:bgPr>
        <a:solidFill>
          <a:schemeClr val="bg2"/>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4D5695AA-C4E3-4F35-AAF3-65DB18E458F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24590" y="0"/>
            <a:ext cx="10167410"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CCF94C75-B87D-437C-946A-BB6ED582394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1400" y="6440488"/>
            <a:ext cx="16546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1573" y="1829100"/>
            <a:ext cx="9142816" cy="2286000"/>
          </a:xfrm>
        </p:spPr>
        <p:txBody>
          <a:bodyPr>
            <a:noAutofit/>
          </a:bodyPr>
          <a:lstStyle>
            <a:lvl1pPr algn="l">
              <a:defRPr sz="3599" b="0" i="0" cap="none">
                <a:solidFill>
                  <a:schemeClr val="tx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92F19C6D-8FA4-4219-95C0-8C64CDDCAB0E}"/>
              </a:ext>
            </a:extLst>
          </p:cNvPr>
          <p:cNvSpPr>
            <a:spLocks noGrp="1"/>
          </p:cNvSpPr>
          <p:nvPr>
            <p:ph type="sldNum" sz="quarter" idx="10"/>
          </p:nvPr>
        </p:nvSpPr>
        <p:spPr/>
        <p:txBody>
          <a:bodyPr/>
          <a:lstStyle>
            <a:lvl1pPr>
              <a:defRPr smtClean="0">
                <a:solidFill>
                  <a:schemeClr val="tx1"/>
                </a:solidFill>
              </a:defRPr>
            </a:lvl1pPr>
          </a:lstStyle>
          <a:p>
            <a:pPr>
              <a:defRPr/>
            </a:pPr>
            <a:fld id="{5B27EE44-A110-4A62-8273-A42AE162BC64}" type="slidenum">
              <a:rPr lang="en-US"/>
              <a:pPr>
                <a:defRPr/>
              </a:pPr>
              <a:t>‹#›</a:t>
            </a:fld>
            <a:endParaRPr lang="en-US"/>
          </a:p>
        </p:txBody>
      </p:sp>
      <p:sp>
        <p:nvSpPr>
          <p:cNvPr id="6" name="Footer Placeholder 4">
            <a:extLst>
              <a:ext uri="{FF2B5EF4-FFF2-40B4-BE49-F238E27FC236}">
                <a16:creationId xmlns:a16="http://schemas.microsoft.com/office/drawing/2014/main" id="{7F772D06-791C-451A-AB78-2B141CB8984C}"/>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335986784"/>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Divider 4">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0CB8D250-7E33-4D5B-BEDD-65ACC09EE939}"/>
              </a:ext>
            </a:extLst>
          </p:cNvPr>
          <p:cNvPicPr>
            <a:picLocks noChangeAspect="1" noChangeArrowheads="1"/>
          </p:cNvPicPr>
          <p:nvPr userDrawn="1"/>
        </p:nvPicPr>
        <p:blipFill>
          <a:blip r:embed="rId3">
            <a:lum bright="4000"/>
            <a:extLst>
              <a:ext uri="{28A0092B-C50C-407E-A947-70E740481C1C}">
                <a14:useLocalDpi xmlns:a14="http://schemas.microsoft.com/office/drawing/2010/main" val="0"/>
              </a:ext>
            </a:extLst>
          </a:blip>
          <a:srcRect/>
          <a:stretch>
            <a:fillRect/>
          </a:stretch>
        </p:blipFill>
        <p:spPr bwMode="auto">
          <a:xfrm>
            <a:off x="2024590" y="0"/>
            <a:ext cx="10167410"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102941C4-230E-4359-B55C-25AD7EDD1FB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1400" y="6440488"/>
            <a:ext cx="165460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1574" y="1829100"/>
            <a:ext cx="9142817" cy="2286000"/>
          </a:xfrm>
        </p:spPr>
        <p:txBody>
          <a:bodyPr>
            <a:noAutofit/>
          </a:bodyPr>
          <a:lstStyle>
            <a:lvl1pPr algn="l">
              <a:defRPr sz="3599" b="0" i="0" cap="none">
                <a:solidFill>
                  <a:schemeClr val="tx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412A5F3D-21B0-48BE-85D7-1D78CB28E9BA}"/>
              </a:ext>
            </a:extLst>
          </p:cNvPr>
          <p:cNvSpPr>
            <a:spLocks noGrp="1"/>
          </p:cNvSpPr>
          <p:nvPr>
            <p:ph type="sldNum" sz="quarter" idx="10"/>
          </p:nvPr>
        </p:nvSpPr>
        <p:spPr/>
        <p:txBody>
          <a:bodyPr/>
          <a:lstStyle>
            <a:lvl1pPr>
              <a:defRPr smtClean="0">
                <a:solidFill>
                  <a:schemeClr val="tx1"/>
                </a:solidFill>
              </a:defRPr>
            </a:lvl1pPr>
          </a:lstStyle>
          <a:p>
            <a:pPr>
              <a:defRPr/>
            </a:pPr>
            <a:fld id="{04F9E4D4-9C22-48B2-8D38-58693F93C618}" type="slidenum">
              <a:rPr lang="en-US"/>
              <a:pPr>
                <a:defRPr/>
              </a:pPr>
              <a:t>‹#›</a:t>
            </a:fld>
            <a:endParaRPr lang="en-US"/>
          </a:p>
        </p:txBody>
      </p:sp>
      <p:sp>
        <p:nvSpPr>
          <p:cNvPr id="6" name="Footer Placeholder 4">
            <a:extLst>
              <a:ext uri="{FF2B5EF4-FFF2-40B4-BE49-F238E27FC236}">
                <a16:creationId xmlns:a16="http://schemas.microsoft.com/office/drawing/2014/main" id="{F9591528-9EBA-4793-B1B8-D8F695A84353}"/>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2329350998"/>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2-Col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371573" y="723900"/>
            <a:ext cx="11450445"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3162" y="1397000"/>
            <a:ext cx="5483065"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6338952" y="1397000"/>
            <a:ext cx="5483066"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98C050-B26F-4F82-99DD-D160B3EE3F1C}"/>
              </a:ext>
            </a:extLst>
          </p:cNvPr>
          <p:cNvSpPr>
            <a:spLocks noGrp="1"/>
          </p:cNvSpPr>
          <p:nvPr>
            <p:ph type="sldNum" sz="quarter" idx="15"/>
          </p:nvPr>
        </p:nvSpPr>
        <p:spPr/>
        <p:txBody>
          <a:bodyPr/>
          <a:lstStyle>
            <a:lvl1pPr>
              <a:defRPr/>
            </a:lvl1pPr>
          </a:lstStyle>
          <a:p>
            <a:pPr>
              <a:defRPr/>
            </a:pPr>
            <a:fld id="{90AC4109-8607-4800-A5BF-509E25D24122}" type="slidenum">
              <a:rPr lang="en-US"/>
              <a:pPr>
                <a:defRPr/>
              </a:pPr>
              <a:t>‹#›</a:t>
            </a:fld>
            <a:endParaRPr lang="en-US"/>
          </a:p>
        </p:txBody>
      </p:sp>
      <p:sp>
        <p:nvSpPr>
          <p:cNvPr id="9" name="Footer Placeholder 4">
            <a:extLst>
              <a:ext uri="{FF2B5EF4-FFF2-40B4-BE49-F238E27FC236}">
                <a16:creationId xmlns:a16="http://schemas.microsoft.com/office/drawing/2014/main" id="{0C8414BD-11F3-4A34-A8CC-19B7587FD2C0}"/>
              </a:ext>
            </a:extLst>
          </p:cNvPr>
          <p:cNvSpPr>
            <a:spLocks noGrp="1"/>
          </p:cNvSpPr>
          <p:nvPr>
            <p:ph type="ftr" sz="quarter" idx="16"/>
          </p:nvPr>
        </p:nvSpPr>
        <p:spPr/>
        <p:txBody>
          <a:bodyPr/>
          <a:lstStyle>
            <a:lvl1pPr>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41533067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4-Up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B1614C8-8B50-4820-A977-F34B4338FF9B}"/>
              </a:ext>
            </a:extLst>
          </p:cNvPr>
          <p:cNvCxnSpPr/>
          <p:nvPr userDrawn="1"/>
        </p:nvCxnSpPr>
        <p:spPr>
          <a:xfrm>
            <a:off x="6099176" y="1143000"/>
            <a:ext cx="0" cy="50307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4AD9944-E574-48D3-AE5E-76E4D68F969B}"/>
              </a:ext>
            </a:extLst>
          </p:cNvPr>
          <p:cNvCxnSpPr/>
          <p:nvPr userDrawn="1"/>
        </p:nvCxnSpPr>
        <p:spPr>
          <a:xfrm flipH="1">
            <a:off x="371574" y="3646488"/>
            <a:ext cx="11448856"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71573" y="1108660"/>
            <a:ext cx="5483065" cy="2423160"/>
          </a:xfrm>
        </p:spPr>
        <p:txBody>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6338953" y="1108660"/>
            <a:ext cx="5483065" cy="2423160"/>
          </a:xfrm>
        </p:spPr>
        <p:txBody>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4"/>
          </p:nvPr>
        </p:nvSpPr>
        <p:spPr>
          <a:xfrm>
            <a:off x="371573" y="3841115"/>
            <a:ext cx="5483065" cy="2423160"/>
          </a:xfrm>
        </p:spPr>
        <p:txBody>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idx="15"/>
          </p:nvPr>
        </p:nvSpPr>
        <p:spPr>
          <a:xfrm>
            <a:off x="6338953" y="3841115"/>
            <a:ext cx="5483065" cy="2423160"/>
          </a:xfrm>
        </p:spPr>
        <p:txBody>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469EBBDF-317B-4188-A62F-449B78C6560A}"/>
              </a:ext>
            </a:extLst>
          </p:cNvPr>
          <p:cNvSpPr>
            <a:spLocks noGrp="1"/>
          </p:cNvSpPr>
          <p:nvPr>
            <p:ph type="sldNum" sz="quarter" idx="16"/>
          </p:nvPr>
        </p:nvSpPr>
        <p:spPr/>
        <p:txBody>
          <a:bodyPr/>
          <a:lstStyle>
            <a:lvl1pPr>
              <a:defRPr/>
            </a:lvl1pPr>
          </a:lstStyle>
          <a:p>
            <a:pPr>
              <a:defRPr/>
            </a:pPr>
            <a:fld id="{AFF4163B-6DAA-4D88-9F30-D2C522461E82}" type="slidenum">
              <a:rPr lang="en-US"/>
              <a:pPr>
                <a:defRPr/>
              </a:pPr>
              <a:t>‹#›</a:t>
            </a:fld>
            <a:endParaRPr lang="en-US"/>
          </a:p>
        </p:txBody>
      </p:sp>
      <p:sp>
        <p:nvSpPr>
          <p:cNvPr id="10" name="Footer Placeholder 4">
            <a:extLst>
              <a:ext uri="{FF2B5EF4-FFF2-40B4-BE49-F238E27FC236}">
                <a16:creationId xmlns:a16="http://schemas.microsoft.com/office/drawing/2014/main" id="{7F074866-F8E5-42CE-A499-E961C7FD69D5}"/>
              </a:ext>
            </a:extLst>
          </p:cNvPr>
          <p:cNvSpPr>
            <a:spLocks noGrp="1"/>
          </p:cNvSpPr>
          <p:nvPr>
            <p:ph type="ftr" sz="quarter" idx="17"/>
          </p:nvPr>
        </p:nvSpPr>
        <p:spPr/>
        <p:txBody>
          <a:bodyPr/>
          <a:lstStyle>
            <a:lvl1pPr>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20542726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4-Up Subhea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AB2689-7B84-4A5D-ABC5-3FF4086B6FB8}"/>
              </a:ext>
            </a:extLst>
          </p:cNvPr>
          <p:cNvCxnSpPr/>
          <p:nvPr userDrawn="1"/>
        </p:nvCxnSpPr>
        <p:spPr>
          <a:xfrm flipH="1">
            <a:off x="6096002" y="1485900"/>
            <a:ext cx="3176" cy="46878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9745CCD-E79D-49AA-A954-9E434E045A32}"/>
              </a:ext>
            </a:extLst>
          </p:cNvPr>
          <p:cNvCxnSpPr/>
          <p:nvPr userDrawn="1"/>
        </p:nvCxnSpPr>
        <p:spPr>
          <a:xfrm flipH="1">
            <a:off x="373162" y="3810000"/>
            <a:ext cx="11448856"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1" name="Text Placeholder 7"/>
          <p:cNvSpPr>
            <a:spLocks noGrp="1"/>
          </p:cNvSpPr>
          <p:nvPr>
            <p:ph type="body" sz="quarter" idx="16"/>
          </p:nvPr>
        </p:nvSpPr>
        <p:spPr>
          <a:xfrm>
            <a:off x="371573" y="723900"/>
            <a:ext cx="11450445"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1573" y="1426159"/>
            <a:ext cx="5483065" cy="2249424"/>
          </a:xfrm>
        </p:spPr>
        <p:txBody>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6338953" y="1426159"/>
            <a:ext cx="5483065" cy="2249424"/>
          </a:xfrm>
        </p:spPr>
        <p:txBody>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7"/>
          </p:nvPr>
        </p:nvSpPr>
        <p:spPr>
          <a:xfrm>
            <a:off x="371573" y="4014990"/>
            <a:ext cx="5483065" cy="2249286"/>
          </a:xfrm>
        </p:spPr>
        <p:txBody>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8"/>
          </p:nvPr>
        </p:nvSpPr>
        <p:spPr>
          <a:xfrm>
            <a:off x="6338953" y="4014990"/>
            <a:ext cx="5483065" cy="2249286"/>
          </a:xfrm>
        </p:spPr>
        <p:txBody>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8F1D1A36-62A9-444F-A4A7-A0DC4C695F2F}"/>
              </a:ext>
            </a:extLst>
          </p:cNvPr>
          <p:cNvSpPr>
            <a:spLocks noGrp="1"/>
          </p:cNvSpPr>
          <p:nvPr>
            <p:ph type="sldNum" sz="quarter" idx="19"/>
          </p:nvPr>
        </p:nvSpPr>
        <p:spPr/>
        <p:txBody>
          <a:bodyPr/>
          <a:lstStyle>
            <a:lvl1pPr>
              <a:defRPr/>
            </a:lvl1pPr>
          </a:lstStyle>
          <a:p>
            <a:pPr>
              <a:defRPr/>
            </a:pPr>
            <a:fld id="{BF0BD8E4-76C0-41A9-9E21-76B046AE56A9}" type="slidenum">
              <a:rPr lang="en-US"/>
              <a:pPr>
                <a:defRPr/>
              </a:pPr>
              <a:t>‹#›</a:t>
            </a:fld>
            <a:endParaRPr lang="en-US"/>
          </a:p>
        </p:txBody>
      </p:sp>
      <p:sp>
        <p:nvSpPr>
          <p:cNvPr id="14" name="Footer Placeholder 4">
            <a:extLst>
              <a:ext uri="{FF2B5EF4-FFF2-40B4-BE49-F238E27FC236}">
                <a16:creationId xmlns:a16="http://schemas.microsoft.com/office/drawing/2014/main" id="{445AFCEB-845B-459B-8189-0ED6D299C1F4}"/>
              </a:ext>
            </a:extLst>
          </p:cNvPr>
          <p:cNvSpPr>
            <a:spLocks noGrp="1"/>
          </p:cNvSpPr>
          <p:nvPr>
            <p:ph type="ftr" sz="quarter" idx="20"/>
          </p:nvPr>
        </p:nvSpPr>
        <p:spPr/>
        <p:txBody>
          <a:bodyPr/>
          <a:lstStyle>
            <a:lvl1pPr>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27653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headline - 1 column">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AA34BB98-2FA4-CF77-ECF1-849C2AC601DB}"/>
              </a:ext>
            </a:extLst>
          </p:cNvPr>
          <p:cNvSpPr>
            <a:spLocks noGrp="1"/>
          </p:cNvSpPr>
          <p:nvPr>
            <p:ph type="body" sz="quarter" idx="14" hasCustomPrompt="1"/>
          </p:nvPr>
        </p:nvSpPr>
        <p:spPr>
          <a:xfrm>
            <a:off x="520700" y="396002"/>
            <a:ext cx="5683250" cy="138499"/>
          </a:xfrm>
          <a:prstGeom prst="rect">
            <a:avLst/>
          </a:prstGeom>
        </p:spPr>
        <p:txBody>
          <a:bodyPr>
            <a:spAutoFit/>
          </a:bodyPr>
          <a:lstStyle>
            <a:lvl1pPr marL="0" indent="0">
              <a:buNone/>
              <a:defRPr sz="1000" b="0" u="none" cap="all" spc="300" baseline="0">
                <a:uFill>
                  <a:solidFill>
                    <a:schemeClr val="tx2"/>
                  </a:solidFill>
                </a:uFill>
              </a:defRPr>
            </a:lvl1pPr>
          </a:lstStyle>
          <a:p>
            <a:pPr lvl="0"/>
            <a:r>
              <a:rPr lang="en-US" noProof="0"/>
              <a:t>Section TITLE AS EYEBROW</a:t>
            </a:r>
          </a:p>
        </p:txBody>
      </p:sp>
      <p:sp>
        <p:nvSpPr>
          <p:cNvPr id="10" name="Title 5">
            <a:extLst>
              <a:ext uri="{FF2B5EF4-FFF2-40B4-BE49-F238E27FC236}">
                <a16:creationId xmlns:a16="http://schemas.microsoft.com/office/drawing/2014/main" id="{7A644CC5-A470-87BF-8C8C-63F7986CAB0B}"/>
              </a:ext>
            </a:extLst>
          </p:cNvPr>
          <p:cNvSpPr>
            <a:spLocks noGrp="1"/>
          </p:cNvSpPr>
          <p:nvPr>
            <p:ph type="title" hasCustomPrompt="1"/>
          </p:nvPr>
        </p:nvSpPr>
        <p:spPr>
          <a:xfrm>
            <a:off x="533615" y="831684"/>
            <a:ext cx="11150600" cy="470898"/>
          </a:xfrm>
        </p:spPr>
        <p:txBody>
          <a:bodyPr wrap="square">
            <a:spAutoFit/>
          </a:bodyPr>
          <a:lstStyle>
            <a:lvl1pPr>
              <a:defRPr sz="3399" spc="-50" baseline="0"/>
            </a:lvl1pPr>
          </a:lstStyle>
          <a:p>
            <a:r>
              <a:rPr lang="en-US" noProof="0"/>
              <a:t>Large headline example</a:t>
            </a:r>
          </a:p>
        </p:txBody>
      </p:sp>
      <p:sp>
        <p:nvSpPr>
          <p:cNvPr id="2" name="Text Placeholder 6">
            <a:extLst>
              <a:ext uri="{FF2B5EF4-FFF2-40B4-BE49-F238E27FC236}">
                <a16:creationId xmlns:a16="http://schemas.microsoft.com/office/drawing/2014/main" id="{46D83EBB-D68A-CEB3-9948-BAAC12B885DB}"/>
              </a:ext>
            </a:extLst>
          </p:cNvPr>
          <p:cNvSpPr>
            <a:spLocks noGrp="1"/>
          </p:cNvSpPr>
          <p:nvPr>
            <p:ph type="body" sz="quarter" idx="32" hasCustomPrompt="1"/>
          </p:nvPr>
        </p:nvSpPr>
        <p:spPr>
          <a:xfrm>
            <a:off x="531814" y="1392238"/>
            <a:ext cx="11196637" cy="436562"/>
          </a:xfrm>
          <a:prstGeom prst="rect">
            <a:avLst/>
          </a:prstGeom>
        </p:spPr>
        <p:txBody>
          <a:bodyPr/>
          <a:lstStyle>
            <a:lvl1pPr>
              <a:defRPr sz="1999" b="1" i="0"/>
            </a:lvl1pPr>
          </a:lstStyle>
          <a:p>
            <a:pPr lvl="0"/>
            <a:r>
              <a:rPr lang="en-US"/>
              <a:t>Subhead here</a:t>
            </a:r>
          </a:p>
        </p:txBody>
      </p:sp>
      <p:sp>
        <p:nvSpPr>
          <p:cNvPr id="13" name="Text Placeholder 12">
            <a:extLst>
              <a:ext uri="{FF2B5EF4-FFF2-40B4-BE49-F238E27FC236}">
                <a16:creationId xmlns:a16="http://schemas.microsoft.com/office/drawing/2014/main" id="{2A4937D5-C86E-A93D-2CA5-835831256383}"/>
              </a:ext>
            </a:extLst>
          </p:cNvPr>
          <p:cNvSpPr>
            <a:spLocks noGrp="1"/>
          </p:cNvSpPr>
          <p:nvPr>
            <p:ph type="body" sz="quarter" idx="13"/>
          </p:nvPr>
        </p:nvSpPr>
        <p:spPr>
          <a:xfrm>
            <a:off x="575349" y="2293859"/>
            <a:ext cx="9812337" cy="385127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71915EE0-7A93-F2AA-0484-250ECE420B0D}"/>
              </a:ext>
            </a:extLst>
          </p:cNvPr>
          <p:cNvSpPr>
            <a:spLocks noGrp="1"/>
          </p:cNvSpPr>
          <p:nvPr>
            <p:ph type="sldNum" sz="quarter" idx="10"/>
          </p:nvPr>
        </p:nvSpPr>
        <p:spPr/>
        <p:txBody>
          <a:bodyPr/>
          <a:lstStyle/>
          <a:p>
            <a:fld id="{D857FD92-F09D-C344-8719-B7304083D6F0}" type="slidenum">
              <a:rPr lang="en-US" noProof="0" smtClean="0"/>
              <a:pPr/>
              <a:t>‹#›</a:t>
            </a:fld>
            <a:endParaRPr lang="en-US" noProof="0"/>
          </a:p>
        </p:txBody>
      </p:sp>
      <p:sp>
        <p:nvSpPr>
          <p:cNvPr id="4" name="Footer Placeholder 3">
            <a:extLst>
              <a:ext uri="{FF2B5EF4-FFF2-40B4-BE49-F238E27FC236}">
                <a16:creationId xmlns:a16="http://schemas.microsoft.com/office/drawing/2014/main" id="{2E80A3FC-20F7-8567-CDE7-20075CF270C6}"/>
              </a:ext>
            </a:extLst>
          </p:cNvPr>
          <p:cNvSpPr>
            <a:spLocks noGrp="1"/>
          </p:cNvSpPr>
          <p:nvPr>
            <p:ph type="ftr" sz="quarter" idx="11"/>
          </p:nvPr>
        </p:nvSpPr>
        <p:spPr/>
        <p:txBody>
          <a:bodyPr/>
          <a:lstStyle/>
          <a:p>
            <a:endParaRPr lang="en-US" noProof="0"/>
          </a:p>
        </p:txBody>
      </p:sp>
    </p:spTree>
    <p:extLst>
      <p:ext uri="{BB962C8B-B14F-4D97-AF65-F5344CB8AC3E}">
        <p14:creationId xmlns:p14="http://schemas.microsoft.com/office/powerpoint/2010/main" val="42584151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3-Co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idx="13"/>
          </p:nvPr>
        </p:nvSpPr>
        <p:spPr>
          <a:xfrm>
            <a:off x="371573" y="1108662"/>
            <a:ext cx="3515641" cy="5155615"/>
          </a:xfrm>
        </p:spPr>
        <p:txBody>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4338975" y="1108662"/>
            <a:ext cx="3515641" cy="5155615"/>
          </a:xfrm>
        </p:spPr>
        <p:txBody>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4"/>
          </p:nvPr>
        </p:nvSpPr>
        <p:spPr>
          <a:xfrm>
            <a:off x="8306377" y="1108662"/>
            <a:ext cx="3515641" cy="5155615"/>
          </a:xfrm>
        </p:spPr>
        <p:txBody>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9350AE3-CF7A-4246-8600-4CFCBA315DD9}"/>
              </a:ext>
            </a:extLst>
          </p:cNvPr>
          <p:cNvSpPr>
            <a:spLocks noGrp="1"/>
          </p:cNvSpPr>
          <p:nvPr>
            <p:ph type="sldNum" sz="quarter" idx="16"/>
          </p:nvPr>
        </p:nvSpPr>
        <p:spPr/>
        <p:txBody>
          <a:bodyPr/>
          <a:lstStyle>
            <a:lvl1pPr>
              <a:defRPr/>
            </a:lvl1pPr>
          </a:lstStyle>
          <a:p>
            <a:pPr>
              <a:defRPr/>
            </a:pPr>
            <a:fld id="{1C9E4C3D-BA4C-42DF-A006-57D698C86EEA}" type="slidenum">
              <a:rPr lang="en-US"/>
              <a:pPr>
                <a:defRPr/>
              </a:pPr>
              <a:t>‹#›</a:t>
            </a:fld>
            <a:endParaRPr lang="en-US"/>
          </a:p>
        </p:txBody>
      </p:sp>
      <p:sp>
        <p:nvSpPr>
          <p:cNvPr id="7" name="Footer Placeholder 4">
            <a:extLst>
              <a:ext uri="{FF2B5EF4-FFF2-40B4-BE49-F238E27FC236}">
                <a16:creationId xmlns:a16="http://schemas.microsoft.com/office/drawing/2014/main" id="{26C1B82F-CE55-4CB8-9538-9376F36A77C8}"/>
              </a:ext>
            </a:extLst>
          </p:cNvPr>
          <p:cNvSpPr>
            <a:spLocks noGrp="1"/>
          </p:cNvSpPr>
          <p:nvPr>
            <p:ph type="ftr" sz="quarter" idx="17"/>
          </p:nvPr>
        </p:nvSpPr>
        <p:spPr/>
        <p:txBody>
          <a:bodyPr/>
          <a:lstStyle>
            <a:lvl1pPr>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40134384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3-Col 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373162" y="1054851"/>
            <a:ext cx="11448856" cy="91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371573" y="2109329"/>
            <a:ext cx="3515641" cy="4154947"/>
          </a:xfrm>
        </p:spPr>
        <p:txBody>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4338975" y="2109329"/>
            <a:ext cx="3515641" cy="4154947"/>
          </a:xfrm>
        </p:spPr>
        <p:txBody>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4"/>
          </p:nvPr>
        </p:nvSpPr>
        <p:spPr>
          <a:xfrm>
            <a:off x="8306377" y="2109329"/>
            <a:ext cx="3515641" cy="4154947"/>
          </a:xfrm>
        </p:spPr>
        <p:txBody>
          <a:bodyPr/>
          <a:lstStyle>
            <a:lvl1pPr>
              <a:spcAft>
                <a:spcPts val="600"/>
              </a:spcAft>
              <a:defRPr sz="1400" b="1"/>
            </a:lvl1pPr>
            <a:lvl2pPr marL="0" indent="0">
              <a:spcAft>
                <a:spcPts val="600"/>
              </a:spcAft>
              <a:buFontTx/>
              <a:buNone/>
              <a:defRPr sz="1400"/>
            </a:lvl2pPr>
            <a:lvl3pPr marL="225357" indent="-225357">
              <a:spcAft>
                <a:spcPts val="600"/>
              </a:spcAft>
              <a:tabLst/>
              <a:defRPr sz="1400"/>
            </a:lvl3pPr>
            <a:lvl4pPr marL="457063" indent="-226945">
              <a:spcAft>
                <a:spcPts val="600"/>
              </a:spcAft>
              <a:defRPr sz="1400"/>
            </a:lvl4pPr>
            <a:lvl5pPr marL="688768" indent="-228531">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057861E7-4E61-4D51-B7BB-56B3EE0A9105}"/>
              </a:ext>
            </a:extLst>
          </p:cNvPr>
          <p:cNvSpPr>
            <a:spLocks noGrp="1"/>
          </p:cNvSpPr>
          <p:nvPr>
            <p:ph type="sldNum" sz="quarter" idx="16"/>
          </p:nvPr>
        </p:nvSpPr>
        <p:spPr/>
        <p:txBody>
          <a:bodyPr/>
          <a:lstStyle>
            <a:lvl1pPr>
              <a:defRPr/>
            </a:lvl1pPr>
          </a:lstStyle>
          <a:p>
            <a:pPr>
              <a:defRPr/>
            </a:pPr>
            <a:fld id="{1E2AC708-9161-4DC0-931C-FC8E9DC43D20}" type="slidenum">
              <a:rPr lang="en-US"/>
              <a:pPr>
                <a:defRPr/>
              </a:pPr>
              <a:t>‹#›</a:t>
            </a:fld>
            <a:endParaRPr lang="en-US"/>
          </a:p>
        </p:txBody>
      </p:sp>
      <p:sp>
        <p:nvSpPr>
          <p:cNvPr id="8" name="Footer Placeholder 4">
            <a:extLst>
              <a:ext uri="{FF2B5EF4-FFF2-40B4-BE49-F238E27FC236}">
                <a16:creationId xmlns:a16="http://schemas.microsoft.com/office/drawing/2014/main" id="{AB02D2DE-3A64-4145-91A2-584CB2877A1B}"/>
              </a:ext>
            </a:extLst>
          </p:cNvPr>
          <p:cNvSpPr>
            <a:spLocks noGrp="1"/>
          </p:cNvSpPr>
          <p:nvPr>
            <p:ph type="ftr" sz="quarter" idx="17"/>
          </p:nvPr>
        </p:nvSpPr>
        <p:spPr/>
        <p:txBody>
          <a:bodyPr/>
          <a:lstStyle>
            <a:lvl1pPr>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12012906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3" name="Picture 2" descr="W:\Creative_Services_Jobs\L-386152_LLF_MLF\Art\DividerOPtions\800x600 secondary graphic-01.jpg">
            <a:extLst>
              <a:ext uri="{FF2B5EF4-FFF2-40B4-BE49-F238E27FC236}">
                <a16:creationId xmlns:a16="http://schemas.microsoft.com/office/drawing/2014/main" id="{581E2E0A-6C1A-47C2-BF7A-70D6BCF54C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3" y="-38100"/>
            <a:ext cx="1223011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1"/>
          <p:cNvSpPr>
            <a:spLocks noGrp="1"/>
          </p:cNvSpPr>
          <p:nvPr>
            <p:ph type="title"/>
          </p:nvPr>
        </p:nvSpPr>
        <p:spPr>
          <a:xfrm>
            <a:off x="803003" y="799215"/>
            <a:ext cx="5888736" cy="3030278"/>
          </a:xfrm>
          <a:noFill/>
          <a:ln w="9525">
            <a:noFill/>
            <a:miter lim="800000"/>
            <a:headEnd/>
            <a:tailEnd/>
          </a:ln>
        </p:spPr>
        <p:txBody>
          <a:bodyPr anchor="ctr">
            <a:noAutofit/>
          </a:bodyPr>
          <a:lstStyle>
            <a:lvl1pPr marL="0" marR="0" indent="0" defTabSz="914126" rtl="0" eaLnBrk="0" fontAlgn="base" latinLnBrk="0" hangingPunct="0">
              <a:lnSpc>
                <a:spcPct val="80000"/>
              </a:lnSpc>
              <a:spcBef>
                <a:spcPct val="0"/>
              </a:spcBef>
              <a:spcAft>
                <a:spcPct val="0"/>
              </a:spcAft>
              <a:tabLst/>
              <a:defRPr kumimoji="0" lang="en-US" sz="4799" b="0" i="0" u="none" strike="noStrike" kern="0" cap="none" spc="0" normalizeH="0" baseline="0" noProof="0" dirty="0">
                <a:ln>
                  <a:noFill/>
                </a:ln>
                <a:solidFill>
                  <a:schemeClr val="bg1"/>
                </a:solidFill>
                <a:effectLst/>
                <a:uLnTx/>
                <a:uFillTx/>
                <a:latin typeface="+mn-lt"/>
                <a:ea typeface="+mn-ea"/>
                <a:cs typeface="+mn-cs"/>
              </a:defRPr>
            </a:lvl1pPr>
          </a:lstStyle>
          <a:p>
            <a:pPr lvl="0"/>
            <a:r>
              <a:rPr lang="en-US" noProof="0"/>
              <a:t>Click to edit Master title style</a:t>
            </a:r>
          </a:p>
        </p:txBody>
      </p:sp>
    </p:spTree>
    <p:extLst>
      <p:ext uri="{BB962C8B-B14F-4D97-AF65-F5344CB8AC3E}">
        <p14:creationId xmlns:p14="http://schemas.microsoft.com/office/powerpoint/2010/main" val="2576645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4_Title 2 Horizontal">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3659219-4DE4-4FC2-9D6E-11C3A7E04A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51694" y="6200775"/>
            <a:ext cx="545130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EA5A4C5A-A2F3-4A73-B331-B47D9993E7B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 y="0"/>
            <a:ext cx="121920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a:extLst>
              <a:ext uri="{FF2B5EF4-FFF2-40B4-BE49-F238E27FC236}">
                <a16:creationId xmlns:a16="http://schemas.microsoft.com/office/drawing/2014/main" id="{658CCA2A-6004-4C8B-9B10-5029675C9788}"/>
              </a:ext>
            </a:extLst>
          </p:cNvPr>
          <p:cNvSpPr txBox="1">
            <a:spLocks noChangeArrowheads="1"/>
          </p:cNvSpPr>
          <p:nvPr userDrawn="1"/>
        </p:nvSpPr>
        <p:spPr bwMode="auto">
          <a:xfrm>
            <a:off x="9371867" y="238128"/>
            <a:ext cx="2450151"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sz="800">
                <a:solidFill>
                  <a:srgbClr val="FFFFFF"/>
                </a:solidFill>
              </a:rPr>
              <a:t>REUTERS / Toby Melville</a:t>
            </a:r>
          </a:p>
        </p:txBody>
      </p:sp>
      <p:sp>
        <p:nvSpPr>
          <p:cNvPr id="2" name="Title 1"/>
          <p:cNvSpPr>
            <a:spLocks noGrp="1"/>
          </p:cNvSpPr>
          <p:nvPr>
            <p:ph type="ctrTitle"/>
          </p:nvPr>
        </p:nvSpPr>
        <p:spPr>
          <a:xfrm>
            <a:off x="373161" y="3874000"/>
            <a:ext cx="10294443" cy="1221022"/>
          </a:xfrm>
        </p:spPr>
        <p:txBody>
          <a:bodyPr>
            <a:noAutofit/>
          </a:bodyPr>
          <a:lstStyle>
            <a:lvl1pPr>
              <a:lnSpc>
                <a:spcPct val="100000"/>
              </a:lnSpc>
              <a:defRPr sz="3599">
                <a:solidFill>
                  <a:schemeClr val="tx2"/>
                </a:solidFill>
              </a:defRPr>
            </a:lvl1pPr>
          </a:lstStyle>
          <a:p>
            <a:r>
              <a:rPr lang="en-US"/>
              <a:t>Click to edit Master title style</a:t>
            </a:r>
          </a:p>
        </p:txBody>
      </p:sp>
      <p:sp>
        <p:nvSpPr>
          <p:cNvPr id="3" name="Subtitle 2"/>
          <p:cNvSpPr>
            <a:spLocks noGrp="1"/>
          </p:cNvSpPr>
          <p:nvPr>
            <p:ph type="subTitle" idx="1"/>
          </p:nvPr>
        </p:nvSpPr>
        <p:spPr>
          <a:xfrm>
            <a:off x="373162" y="5253540"/>
            <a:ext cx="5555222" cy="1007560"/>
          </a:xfrm>
        </p:spPr>
        <p:txBody>
          <a:bodyPr>
            <a:noAutofit/>
          </a:bodyPr>
          <a:lstStyle>
            <a:lvl1pPr marL="0" indent="0" algn="l">
              <a:spcAft>
                <a:spcPts val="0"/>
              </a:spcAft>
              <a:buNone/>
              <a:defRPr sz="1999">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93130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5_Title 2 Horizontal">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12192000" cy="3651250"/>
          </a:xfrm>
          <a:solidFill>
            <a:schemeClr val="bg2"/>
          </a:solidFill>
        </p:spPr>
        <p:txBody>
          <a:bodyPr/>
          <a:lstStyle>
            <a:lvl1pPr>
              <a:defRPr baseline="0">
                <a:solidFill>
                  <a:schemeClr val="accent4"/>
                </a:solidFill>
              </a:defRPr>
            </a:lvl1pPr>
          </a:lstStyle>
          <a:p>
            <a:pPr lvl="0"/>
            <a:r>
              <a:rPr lang="en-US" noProof="0"/>
              <a:t>Click icon to add picture</a:t>
            </a:r>
          </a:p>
        </p:txBody>
      </p:sp>
      <p:sp>
        <p:nvSpPr>
          <p:cNvPr id="2" name="Title 1"/>
          <p:cNvSpPr>
            <a:spLocks noGrp="1"/>
          </p:cNvSpPr>
          <p:nvPr>
            <p:ph type="ctrTitle"/>
          </p:nvPr>
        </p:nvSpPr>
        <p:spPr>
          <a:xfrm>
            <a:off x="373161" y="3874000"/>
            <a:ext cx="10294443" cy="1221022"/>
          </a:xfrm>
        </p:spPr>
        <p:txBody>
          <a:bodyPr>
            <a:noAutofit/>
          </a:bodyPr>
          <a:lstStyle>
            <a:lvl1pPr>
              <a:lnSpc>
                <a:spcPct val="100000"/>
              </a:lnSpc>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373161" y="5253540"/>
            <a:ext cx="5555222"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258496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3_Title 3 Vertical">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6095999" cy="6858000"/>
          </a:xfrm>
          <a:solidFill>
            <a:schemeClr val="bg2"/>
          </a:solidFill>
        </p:spPr>
        <p:txBody>
          <a:bodyPr anchor="ctr"/>
          <a:lstStyle>
            <a:lvl1pPr algn="ctr">
              <a:defRPr baseline="0">
                <a:solidFill>
                  <a:schemeClr val="accent4"/>
                </a:solidFill>
              </a:defRPr>
            </a:lvl1pPr>
          </a:lstStyle>
          <a:p>
            <a:pPr lvl="0"/>
            <a:r>
              <a:rPr lang="en-US" noProof="0"/>
              <a:t>Click icon to add picture</a:t>
            </a:r>
          </a:p>
        </p:txBody>
      </p:sp>
      <p:sp>
        <p:nvSpPr>
          <p:cNvPr id="2" name="Title 1"/>
          <p:cNvSpPr>
            <a:spLocks noGrp="1"/>
          </p:cNvSpPr>
          <p:nvPr>
            <p:ph type="ctrTitle"/>
          </p:nvPr>
        </p:nvSpPr>
        <p:spPr>
          <a:xfrm>
            <a:off x="6467570" y="250825"/>
            <a:ext cx="5354446" cy="1743075"/>
          </a:xfrm>
        </p:spPr>
        <p:txBody>
          <a:bodyPr>
            <a:noAutofit/>
          </a:bodyPr>
          <a:lstStyle>
            <a:lvl1pPr>
              <a:lnSpc>
                <a:spcPct val="100000"/>
              </a:lnSpc>
              <a:defRPr sz="3600"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6467571" y="2243640"/>
            <a:ext cx="5354446"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67695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ontent Subhead">
    <p:spTree>
      <p:nvGrpSpPr>
        <p:cNvPr id="1" name=""/>
        <p:cNvGrpSpPr/>
        <p:nvPr/>
      </p:nvGrpSpPr>
      <p:grpSpPr>
        <a:xfrm>
          <a:off x="0" y="0"/>
          <a:ext cx="0" cy="0"/>
          <a:chOff x="0" y="0"/>
          <a:chExt cx="0" cy="0"/>
        </a:xfrm>
      </p:grpSpPr>
      <p:sp>
        <p:nvSpPr>
          <p:cNvPr id="2" name="Title 1"/>
          <p:cNvSpPr>
            <a:spLocks noGrp="1"/>
          </p:cNvSpPr>
          <p:nvPr>
            <p:ph type="title"/>
          </p:nvPr>
        </p:nvSpPr>
        <p:spPr>
          <a:xfrm>
            <a:off x="373161" y="288088"/>
            <a:ext cx="10294443" cy="428678"/>
          </a:xfrm>
        </p:spPr>
        <p:txBody>
          <a:bodyPr/>
          <a:lstStyle/>
          <a:p>
            <a:r>
              <a:rPr lang="en-US"/>
              <a:t>Click to edit Master title style</a:t>
            </a:r>
          </a:p>
        </p:txBody>
      </p:sp>
      <p:sp>
        <p:nvSpPr>
          <p:cNvPr id="8" name="Text Placeholder 7"/>
          <p:cNvSpPr>
            <a:spLocks noGrp="1"/>
          </p:cNvSpPr>
          <p:nvPr>
            <p:ph type="body" sz="quarter" idx="13"/>
          </p:nvPr>
        </p:nvSpPr>
        <p:spPr>
          <a:xfrm>
            <a:off x="371573" y="723900"/>
            <a:ext cx="10296031"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3161" y="1397001"/>
            <a:ext cx="10294443" cy="4870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6D783A68-0690-4929-8B5F-9B37E834DCE9}"/>
              </a:ext>
            </a:extLst>
          </p:cNvPr>
          <p:cNvSpPr>
            <a:spLocks noGrp="1"/>
          </p:cNvSpPr>
          <p:nvPr>
            <p:ph type="sldNum" sz="quarter" idx="14"/>
          </p:nvPr>
        </p:nvSpPr>
        <p:spPr/>
        <p:txBody>
          <a:bodyPr/>
          <a:lstStyle>
            <a:lvl1pPr>
              <a:defRPr/>
            </a:lvl1pPr>
          </a:lstStyle>
          <a:p>
            <a:pPr>
              <a:defRPr/>
            </a:pPr>
            <a:fld id="{D9E198E8-2982-4817-8D97-C0600F46C77E}" type="slidenum">
              <a:rPr lang="en-US"/>
              <a:pPr>
                <a:defRPr/>
              </a:pPr>
              <a:t>‹#›</a:t>
            </a:fld>
            <a:endParaRPr lang="en-US"/>
          </a:p>
        </p:txBody>
      </p:sp>
      <p:sp>
        <p:nvSpPr>
          <p:cNvPr id="6" name="Footer Placeholder 4">
            <a:extLst>
              <a:ext uri="{FF2B5EF4-FFF2-40B4-BE49-F238E27FC236}">
                <a16:creationId xmlns:a16="http://schemas.microsoft.com/office/drawing/2014/main" id="{65FDAF4E-CDBE-4849-8614-E52E508BC585}"/>
              </a:ext>
            </a:extLst>
          </p:cNvPr>
          <p:cNvSpPr>
            <a:spLocks noGrp="1"/>
          </p:cNvSpPr>
          <p:nvPr>
            <p:ph type="ftr" sz="quarter" idx="15"/>
          </p:nvPr>
        </p:nvSpPr>
        <p:spPr/>
        <p:txBody>
          <a:bodyPr/>
          <a:lstStyle>
            <a:lvl1pPr>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8011020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3_Divide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984" y="1833346"/>
            <a:ext cx="10296031" cy="1692275"/>
          </a:xfrm>
        </p:spPr>
        <p:txBody>
          <a:bodyPr>
            <a:noAutofit/>
          </a:bodyPr>
          <a:lstStyle>
            <a:lvl1pPr algn="l">
              <a:defRPr sz="3600" b="0" i="0" cap="none">
                <a:solidFill>
                  <a:schemeClr val="tx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B7BCBCE1-F4C1-435E-8F90-4BA6C97CA280}"/>
              </a:ext>
            </a:extLst>
          </p:cNvPr>
          <p:cNvSpPr>
            <a:spLocks noGrp="1"/>
          </p:cNvSpPr>
          <p:nvPr>
            <p:ph type="sldNum" sz="quarter" idx="10"/>
          </p:nvPr>
        </p:nvSpPr>
        <p:spPr/>
        <p:txBody>
          <a:bodyPr/>
          <a:lstStyle>
            <a:lvl1pPr>
              <a:defRPr>
                <a:solidFill>
                  <a:schemeClr val="tx1"/>
                </a:solidFill>
              </a:defRPr>
            </a:lvl1pPr>
          </a:lstStyle>
          <a:p>
            <a:pPr>
              <a:defRPr/>
            </a:pPr>
            <a:fld id="{351F2933-DA74-4D7C-95ED-8CAA30461385}" type="slidenum">
              <a:rPr lang="en-US"/>
              <a:pPr>
                <a:defRPr/>
              </a:pPr>
              <a:t>‹#›</a:t>
            </a:fld>
            <a:endParaRPr lang="en-US"/>
          </a:p>
        </p:txBody>
      </p:sp>
      <p:sp>
        <p:nvSpPr>
          <p:cNvPr id="5" name="Footer Placeholder 4">
            <a:extLst>
              <a:ext uri="{FF2B5EF4-FFF2-40B4-BE49-F238E27FC236}">
                <a16:creationId xmlns:a16="http://schemas.microsoft.com/office/drawing/2014/main" id="{58812B6F-F489-410A-9D74-E0E3CD305DAD}"/>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3370419877"/>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Divider 1a Ink-Saving">
    <p:spTree>
      <p:nvGrpSpPr>
        <p:cNvPr id="1" name=""/>
        <p:cNvGrpSpPr/>
        <p:nvPr/>
      </p:nvGrpSpPr>
      <p:grpSpPr>
        <a:xfrm>
          <a:off x="0" y="0"/>
          <a:ext cx="0" cy="0"/>
          <a:chOff x="0" y="0"/>
          <a:chExt cx="0" cy="0"/>
        </a:xfrm>
      </p:grpSpPr>
      <p:sp>
        <p:nvSpPr>
          <p:cNvPr id="2" name="Title 1"/>
          <p:cNvSpPr>
            <a:spLocks noGrp="1"/>
          </p:cNvSpPr>
          <p:nvPr>
            <p:ph type="title"/>
          </p:nvPr>
        </p:nvSpPr>
        <p:spPr>
          <a:xfrm>
            <a:off x="371573" y="1828801"/>
            <a:ext cx="10296031" cy="1692275"/>
          </a:xfrm>
        </p:spPr>
        <p:txBody>
          <a:bodyPr>
            <a:noAutofit/>
          </a:bodyPr>
          <a:lstStyle>
            <a:lvl1pPr algn="l">
              <a:defRPr sz="3600" b="0" i="0" cap="none">
                <a:solidFill>
                  <a:schemeClr val="tx2"/>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1AAEB2F5-1770-49D3-ABDE-AB14489939E1}"/>
              </a:ext>
            </a:extLst>
          </p:cNvPr>
          <p:cNvSpPr>
            <a:spLocks noGrp="1"/>
          </p:cNvSpPr>
          <p:nvPr>
            <p:ph type="sldNum" sz="quarter" idx="10"/>
          </p:nvPr>
        </p:nvSpPr>
        <p:spPr/>
        <p:txBody>
          <a:bodyPr/>
          <a:lstStyle>
            <a:lvl1pPr>
              <a:defRPr>
                <a:solidFill>
                  <a:schemeClr val="tx1"/>
                </a:solidFill>
              </a:defRPr>
            </a:lvl1pPr>
          </a:lstStyle>
          <a:p>
            <a:pPr>
              <a:defRPr/>
            </a:pPr>
            <a:fld id="{238B5E81-1790-478F-9A9B-E3E964AEAE60}" type="slidenum">
              <a:rPr lang="en-US"/>
              <a:pPr>
                <a:defRPr/>
              </a:pPr>
              <a:t>‹#›</a:t>
            </a:fld>
            <a:endParaRPr lang="en-US"/>
          </a:p>
        </p:txBody>
      </p:sp>
      <p:sp>
        <p:nvSpPr>
          <p:cNvPr id="4" name="Footer Placeholder 4">
            <a:extLst>
              <a:ext uri="{FF2B5EF4-FFF2-40B4-BE49-F238E27FC236}">
                <a16:creationId xmlns:a16="http://schemas.microsoft.com/office/drawing/2014/main" id="{55EAA7F9-632C-4509-8FE6-7D1066846D9B}"/>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3800700230"/>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3_Divider 2">
    <p:spTree>
      <p:nvGrpSpPr>
        <p:cNvPr id="1" name=""/>
        <p:cNvGrpSpPr/>
        <p:nvPr/>
      </p:nvGrpSpPr>
      <p:grpSpPr>
        <a:xfrm>
          <a:off x="0" y="0"/>
          <a:ext cx="0" cy="0"/>
          <a:chOff x="0" y="0"/>
          <a:chExt cx="0" cy="0"/>
        </a:xfrm>
      </p:grpSpPr>
      <p:sp>
        <p:nvSpPr>
          <p:cNvPr id="2" name="Title 1"/>
          <p:cNvSpPr>
            <a:spLocks noGrp="1"/>
          </p:cNvSpPr>
          <p:nvPr>
            <p:ph type="title"/>
          </p:nvPr>
        </p:nvSpPr>
        <p:spPr>
          <a:xfrm>
            <a:off x="371573" y="1829102"/>
            <a:ext cx="10296031" cy="1692275"/>
          </a:xfrm>
        </p:spPr>
        <p:txBody>
          <a:bodyPr>
            <a:noAutofit/>
          </a:bodyPr>
          <a:lstStyle>
            <a:lvl1pPr algn="l">
              <a:defRPr sz="3600" b="0" i="0" cap="none">
                <a:solidFill>
                  <a:schemeClr val="tx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FD8168D0-7246-44EC-8914-1F591BE7D32D}"/>
              </a:ext>
            </a:extLst>
          </p:cNvPr>
          <p:cNvSpPr>
            <a:spLocks noGrp="1"/>
          </p:cNvSpPr>
          <p:nvPr>
            <p:ph type="sldNum" sz="quarter" idx="10"/>
          </p:nvPr>
        </p:nvSpPr>
        <p:spPr/>
        <p:txBody>
          <a:bodyPr/>
          <a:lstStyle>
            <a:lvl1pPr>
              <a:defRPr>
                <a:solidFill>
                  <a:schemeClr val="tx1"/>
                </a:solidFill>
              </a:defRPr>
            </a:lvl1pPr>
          </a:lstStyle>
          <a:p>
            <a:pPr>
              <a:defRPr/>
            </a:pPr>
            <a:fld id="{0E67165D-5D58-4BA6-9365-BA01F266CD6A}" type="slidenum">
              <a:rPr lang="en-US"/>
              <a:pPr>
                <a:defRPr/>
              </a:pPr>
              <a:t>‹#›</a:t>
            </a:fld>
            <a:endParaRPr lang="en-US"/>
          </a:p>
        </p:txBody>
      </p:sp>
      <p:sp>
        <p:nvSpPr>
          <p:cNvPr id="5" name="Footer Placeholder 4">
            <a:extLst>
              <a:ext uri="{FF2B5EF4-FFF2-40B4-BE49-F238E27FC236}">
                <a16:creationId xmlns:a16="http://schemas.microsoft.com/office/drawing/2014/main" id="{41EACCF9-8C4F-4FEF-B9CC-6786876CDDE3}"/>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415209145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headline - 1 column - no eyebrow">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554CF88-6AB2-EAAC-D165-AC5626B4806E}"/>
              </a:ext>
            </a:extLst>
          </p:cNvPr>
          <p:cNvSpPr>
            <a:spLocks noGrp="1"/>
          </p:cNvSpPr>
          <p:nvPr>
            <p:ph type="title" hasCustomPrompt="1"/>
          </p:nvPr>
        </p:nvSpPr>
        <p:spPr>
          <a:xfrm>
            <a:off x="533615" y="831684"/>
            <a:ext cx="11150600" cy="470898"/>
          </a:xfrm>
        </p:spPr>
        <p:txBody>
          <a:bodyPr wrap="square">
            <a:spAutoFit/>
          </a:bodyPr>
          <a:lstStyle>
            <a:lvl1pPr>
              <a:defRPr sz="3399" spc="-50" baseline="0"/>
            </a:lvl1pPr>
          </a:lstStyle>
          <a:p>
            <a:r>
              <a:rPr lang="en-US" noProof="0"/>
              <a:t>Large headline example</a:t>
            </a:r>
          </a:p>
        </p:txBody>
      </p:sp>
      <p:sp>
        <p:nvSpPr>
          <p:cNvPr id="3" name="Text Placeholder 6">
            <a:extLst>
              <a:ext uri="{FF2B5EF4-FFF2-40B4-BE49-F238E27FC236}">
                <a16:creationId xmlns:a16="http://schemas.microsoft.com/office/drawing/2014/main" id="{96123722-9028-8400-1EEB-A3B7A17D1BF8}"/>
              </a:ext>
            </a:extLst>
          </p:cNvPr>
          <p:cNvSpPr>
            <a:spLocks noGrp="1"/>
          </p:cNvSpPr>
          <p:nvPr>
            <p:ph type="body" sz="quarter" idx="32" hasCustomPrompt="1"/>
          </p:nvPr>
        </p:nvSpPr>
        <p:spPr>
          <a:xfrm>
            <a:off x="531814" y="1392238"/>
            <a:ext cx="11196637" cy="436562"/>
          </a:xfrm>
          <a:prstGeom prst="rect">
            <a:avLst/>
          </a:prstGeom>
        </p:spPr>
        <p:txBody>
          <a:bodyPr/>
          <a:lstStyle>
            <a:lvl1pPr>
              <a:defRPr sz="1999" b="1" i="0"/>
            </a:lvl1pPr>
          </a:lstStyle>
          <a:p>
            <a:pPr lvl="0"/>
            <a:r>
              <a:rPr lang="en-US"/>
              <a:t>Subhead here</a:t>
            </a:r>
          </a:p>
        </p:txBody>
      </p:sp>
      <p:sp>
        <p:nvSpPr>
          <p:cNvPr id="4" name="Text Placeholder 12">
            <a:extLst>
              <a:ext uri="{FF2B5EF4-FFF2-40B4-BE49-F238E27FC236}">
                <a16:creationId xmlns:a16="http://schemas.microsoft.com/office/drawing/2014/main" id="{3A9C4664-EF43-51E8-1B98-CB79AF49F254}"/>
              </a:ext>
            </a:extLst>
          </p:cNvPr>
          <p:cNvSpPr>
            <a:spLocks noGrp="1"/>
          </p:cNvSpPr>
          <p:nvPr>
            <p:ph type="body" sz="quarter" idx="13"/>
          </p:nvPr>
        </p:nvSpPr>
        <p:spPr>
          <a:xfrm>
            <a:off x="575349" y="2293859"/>
            <a:ext cx="9812337" cy="3851275"/>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
            <a:extLst>
              <a:ext uri="{FF2B5EF4-FFF2-40B4-BE49-F238E27FC236}">
                <a16:creationId xmlns:a16="http://schemas.microsoft.com/office/drawing/2014/main" id="{43470A25-276A-A6E2-B598-6C2A99BF41BE}"/>
              </a:ext>
              <a:ext uri="{C183D7F6-B498-43B3-948B-1728B52AA6E4}">
                <adec:decorative xmlns:adec="http://schemas.microsoft.com/office/drawing/2017/decorative" val="1"/>
              </a:ext>
            </a:extLst>
          </p:cNvPr>
          <p:cNvSpPr>
            <a:spLocks noGrp="1"/>
          </p:cNvSpPr>
          <p:nvPr>
            <p:ph type="sldNum" sz="quarter" idx="10"/>
          </p:nvPr>
        </p:nvSpPr>
        <p:spPr>
          <a:xfrm>
            <a:off x="250825" y="6552000"/>
            <a:ext cx="275784" cy="164232"/>
          </a:xfrm>
        </p:spPr>
        <p:txBody>
          <a:bodyPr/>
          <a:lstStyle/>
          <a:p>
            <a:fld id="{D857FD92-F09D-C344-8719-B7304083D6F0}" type="slidenum">
              <a:rPr lang="en-US" noProof="0" smtClean="0"/>
              <a:pPr/>
              <a:t>‹#›</a:t>
            </a:fld>
            <a:endParaRPr lang="en-US" noProof="0"/>
          </a:p>
        </p:txBody>
      </p:sp>
      <p:sp>
        <p:nvSpPr>
          <p:cNvPr id="9" name="Footer Placeholder 2">
            <a:extLst>
              <a:ext uri="{FF2B5EF4-FFF2-40B4-BE49-F238E27FC236}">
                <a16:creationId xmlns:a16="http://schemas.microsoft.com/office/drawing/2014/main" id="{2183A3A6-C8E5-9580-34D2-56E027113F69}"/>
              </a:ext>
              <a:ext uri="{C183D7F6-B498-43B3-948B-1728B52AA6E4}">
                <adec:decorative xmlns:adec="http://schemas.microsoft.com/office/drawing/2017/decorative" val="1"/>
              </a:ext>
            </a:extLst>
          </p:cNvPr>
          <p:cNvSpPr>
            <a:spLocks noGrp="1"/>
          </p:cNvSpPr>
          <p:nvPr>
            <p:ph type="ftr" sz="quarter" idx="14"/>
          </p:nvPr>
        </p:nvSpPr>
        <p:spPr>
          <a:xfrm>
            <a:off x="526609" y="6534000"/>
            <a:ext cx="4114800" cy="170582"/>
          </a:xfrm>
        </p:spPr>
        <p:txBody>
          <a:bodyPr/>
          <a:lstStyle/>
          <a:p>
            <a:endParaRPr lang="en-US" noProof="0"/>
          </a:p>
        </p:txBody>
      </p:sp>
    </p:spTree>
    <p:extLst>
      <p:ext uri="{BB962C8B-B14F-4D97-AF65-F5344CB8AC3E}">
        <p14:creationId xmlns:p14="http://schemas.microsoft.com/office/powerpoint/2010/main" val="34583870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3_Divider 3">
    <p:bg>
      <p:bgPr>
        <a:solidFill>
          <a:schemeClr val="bg2"/>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FDB4B398-7960-47E9-AC04-A659C7EB6E5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24590" y="0"/>
            <a:ext cx="10167410"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1573" y="1829100"/>
            <a:ext cx="9142816" cy="2286000"/>
          </a:xfrm>
        </p:spPr>
        <p:txBody>
          <a:bodyPr>
            <a:noAutofit/>
          </a:bodyPr>
          <a:lstStyle>
            <a:lvl1pPr algn="l">
              <a:defRPr sz="3600" b="0" i="0" cap="none">
                <a:solidFill>
                  <a:schemeClr val="tx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2024355F-F311-4CEB-9CE4-3636056F407F}"/>
              </a:ext>
            </a:extLst>
          </p:cNvPr>
          <p:cNvSpPr>
            <a:spLocks noGrp="1"/>
          </p:cNvSpPr>
          <p:nvPr>
            <p:ph type="sldNum" sz="quarter" idx="10"/>
          </p:nvPr>
        </p:nvSpPr>
        <p:spPr/>
        <p:txBody>
          <a:bodyPr/>
          <a:lstStyle>
            <a:lvl1pPr>
              <a:defRPr>
                <a:solidFill>
                  <a:schemeClr val="tx1"/>
                </a:solidFill>
              </a:defRPr>
            </a:lvl1pPr>
          </a:lstStyle>
          <a:p>
            <a:pPr>
              <a:defRPr/>
            </a:pPr>
            <a:fld id="{F38422BC-BBA2-45EB-A85A-C2EBD3DB00C7}" type="slidenum">
              <a:rPr lang="en-US"/>
              <a:pPr>
                <a:defRPr/>
              </a:pPr>
              <a:t>‹#›</a:t>
            </a:fld>
            <a:endParaRPr lang="en-US"/>
          </a:p>
        </p:txBody>
      </p:sp>
      <p:sp>
        <p:nvSpPr>
          <p:cNvPr id="6" name="Footer Placeholder 4">
            <a:extLst>
              <a:ext uri="{FF2B5EF4-FFF2-40B4-BE49-F238E27FC236}">
                <a16:creationId xmlns:a16="http://schemas.microsoft.com/office/drawing/2014/main" id="{9D6529F9-C41A-43BC-8C56-1C9893CA9BDF}"/>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2091034866"/>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3_Divider 4">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0A76A10B-A2B6-4D6C-82F1-74A8C371887D}"/>
              </a:ext>
            </a:extLst>
          </p:cNvPr>
          <p:cNvPicPr>
            <a:picLocks noChangeAspect="1" noChangeArrowheads="1"/>
          </p:cNvPicPr>
          <p:nvPr userDrawn="1"/>
        </p:nvPicPr>
        <p:blipFill>
          <a:blip r:embed="rId3">
            <a:lum bright="4000"/>
            <a:extLst>
              <a:ext uri="{28A0092B-C50C-407E-A947-70E740481C1C}">
                <a14:useLocalDpi xmlns:a14="http://schemas.microsoft.com/office/drawing/2010/main" val="0"/>
              </a:ext>
            </a:extLst>
          </a:blip>
          <a:srcRect/>
          <a:stretch>
            <a:fillRect/>
          </a:stretch>
        </p:blipFill>
        <p:spPr bwMode="auto">
          <a:xfrm>
            <a:off x="2024590" y="0"/>
            <a:ext cx="10167410"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1573" y="1829100"/>
            <a:ext cx="9142817" cy="2286000"/>
          </a:xfrm>
        </p:spPr>
        <p:txBody>
          <a:bodyPr>
            <a:noAutofit/>
          </a:bodyPr>
          <a:lstStyle>
            <a:lvl1pPr algn="l">
              <a:defRPr sz="3600" b="0" i="0" cap="none">
                <a:solidFill>
                  <a:schemeClr val="tx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E987AE04-7DF3-4FE1-8CAA-016A9CA9F92E}"/>
              </a:ext>
            </a:extLst>
          </p:cNvPr>
          <p:cNvSpPr>
            <a:spLocks noGrp="1"/>
          </p:cNvSpPr>
          <p:nvPr>
            <p:ph type="sldNum" sz="quarter" idx="10"/>
          </p:nvPr>
        </p:nvSpPr>
        <p:spPr/>
        <p:txBody>
          <a:bodyPr/>
          <a:lstStyle>
            <a:lvl1pPr>
              <a:defRPr>
                <a:solidFill>
                  <a:schemeClr val="tx1"/>
                </a:solidFill>
              </a:defRPr>
            </a:lvl1pPr>
          </a:lstStyle>
          <a:p>
            <a:pPr>
              <a:defRPr/>
            </a:pPr>
            <a:fld id="{E4EDB91E-29F3-45B0-A8B0-2B82E71D5F05}" type="slidenum">
              <a:rPr lang="en-US"/>
              <a:pPr>
                <a:defRPr/>
              </a:pPr>
              <a:t>‹#›</a:t>
            </a:fld>
            <a:endParaRPr lang="en-US"/>
          </a:p>
        </p:txBody>
      </p:sp>
      <p:sp>
        <p:nvSpPr>
          <p:cNvPr id="6" name="Footer Placeholder 4">
            <a:extLst>
              <a:ext uri="{FF2B5EF4-FFF2-40B4-BE49-F238E27FC236}">
                <a16:creationId xmlns:a16="http://schemas.microsoft.com/office/drawing/2014/main" id="{A8FE2E17-1C63-4EA5-A680-49A77816DFC8}"/>
              </a:ext>
            </a:extLst>
          </p:cNvPr>
          <p:cNvSpPr>
            <a:spLocks noGrp="1"/>
          </p:cNvSpPr>
          <p:nvPr>
            <p:ph type="ftr" sz="quarter" idx="11"/>
          </p:nvPr>
        </p:nvSpPr>
        <p:spPr/>
        <p:txBody>
          <a:bodyPr/>
          <a:lstStyle>
            <a:lvl1pPr>
              <a:defRPr>
                <a:solidFill>
                  <a:schemeClr val="tx1"/>
                </a:solidFill>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4132322392"/>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2-Col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371572" y="723900"/>
            <a:ext cx="11450445"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3161" y="1397000"/>
            <a:ext cx="5483065"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6338952" y="1397000"/>
            <a:ext cx="5483066"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A923385-20F2-431C-94E5-FA1D82FE9ADA}"/>
              </a:ext>
            </a:extLst>
          </p:cNvPr>
          <p:cNvSpPr>
            <a:spLocks noGrp="1"/>
          </p:cNvSpPr>
          <p:nvPr>
            <p:ph type="sldNum" sz="quarter" idx="15"/>
          </p:nvPr>
        </p:nvSpPr>
        <p:spPr/>
        <p:txBody>
          <a:bodyPr/>
          <a:lstStyle>
            <a:lvl1pPr>
              <a:defRPr/>
            </a:lvl1pPr>
          </a:lstStyle>
          <a:p>
            <a:pPr>
              <a:defRPr/>
            </a:pPr>
            <a:fld id="{B767129B-D2D0-410D-9532-6C5056C902C4}" type="slidenum">
              <a:rPr lang="en-US"/>
              <a:pPr>
                <a:defRPr/>
              </a:pPr>
              <a:t>‹#›</a:t>
            </a:fld>
            <a:endParaRPr lang="en-US"/>
          </a:p>
        </p:txBody>
      </p:sp>
      <p:sp>
        <p:nvSpPr>
          <p:cNvPr id="9" name="Footer Placeholder 4">
            <a:extLst>
              <a:ext uri="{FF2B5EF4-FFF2-40B4-BE49-F238E27FC236}">
                <a16:creationId xmlns:a16="http://schemas.microsoft.com/office/drawing/2014/main" id="{8B432C4A-48F7-424C-B323-FFD5AC442570}"/>
              </a:ext>
            </a:extLst>
          </p:cNvPr>
          <p:cNvSpPr>
            <a:spLocks noGrp="1"/>
          </p:cNvSpPr>
          <p:nvPr>
            <p:ph type="ftr" sz="quarter" idx="16"/>
          </p:nvPr>
        </p:nvSpPr>
        <p:spPr/>
        <p:txBody>
          <a:bodyPr/>
          <a:lstStyle>
            <a:lvl1pPr>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37308848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4-Up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4F2642D-E8A7-491F-927C-9B31AF581D89}"/>
              </a:ext>
            </a:extLst>
          </p:cNvPr>
          <p:cNvCxnSpPr/>
          <p:nvPr userDrawn="1"/>
        </p:nvCxnSpPr>
        <p:spPr>
          <a:xfrm>
            <a:off x="6099176" y="1143000"/>
            <a:ext cx="0" cy="50307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D0CA7C0-D0E2-4C43-84C6-C8E819576964}"/>
              </a:ext>
            </a:extLst>
          </p:cNvPr>
          <p:cNvCxnSpPr/>
          <p:nvPr userDrawn="1"/>
        </p:nvCxnSpPr>
        <p:spPr>
          <a:xfrm flipH="1">
            <a:off x="371573" y="3646488"/>
            <a:ext cx="11448856"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71572" y="1108660"/>
            <a:ext cx="5483065" cy="2423160"/>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6338952" y="1108660"/>
            <a:ext cx="5483065" cy="2423160"/>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4"/>
          </p:nvPr>
        </p:nvSpPr>
        <p:spPr>
          <a:xfrm>
            <a:off x="371572" y="3841115"/>
            <a:ext cx="5483065" cy="2423160"/>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p:cNvSpPr>
            <a:spLocks noGrp="1"/>
          </p:cNvSpPr>
          <p:nvPr>
            <p:ph idx="15"/>
          </p:nvPr>
        </p:nvSpPr>
        <p:spPr>
          <a:xfrm>
            <a:off x="6338952" y="3841115"/>
            <a:ext cx="5483065" cy="2423160"/>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6358790A-3ECE-4FD4-BA64-304FAA39BDEF}"/>
              </a:ext>
            </a:extLst>
          </p:cNvPr>
          <p:cNvSpPr>
            <a:spLocks noGrp="1"/>
          </p:cNvSpPr>
          <p:nvPr>
            <p:ph type="sldNum" sz="quarter" idx="16"/>
          </p:nvPr>
        </p:nvSpPr>
        <p:spPr/>
        <p:txBody>
          <a:bodyPr/>
          <a:lstStyle>
            <a:lvl1pPr>
              <a:defRPr/>
            </a:lvl1pPr>
          </a:lstStyle>
          <a:p>
            <a:pPr>
              <a:defRPr/>
            </a:pPr>
            <a:fld id="{2CB4FF82-EBF9-438D-AF2D-4F0765A4DBD9}" type="slidenum">
              <a:rPr lang="en-US"/>
              <a:pPr>
                <a:defRPr/>
              </a:pPr>
              <a:t>‹#›</a:t>
            </a:fld>
            <a:endParaRPr lang="en-US"/>
          </a:p>
        </p:txBody>
      </p:sp>
      <p:sp>
        <p:nvSpPr>
          <p:cNvPr id="10" name="Footer Placeholder 4">
            <a:extLst>
              <a:ext uri="{FF2B5EF4-FFF2-40B4-BE49-F238E27FC236}">
                <a16:creationId xmlns:a16="http://schemas.microsoft.com/office/drawing/2014/main" id="{77B20310-0AFC-4CD2-B772-9EC63743BBDD}"/>
              </a:ext>
            </a:extLst>
          </p:cNvPr>
          <p:cNvSpPr>
            <a:spLocks noGrp="1"/>
          </p:cNvSpPr>
          <p:nvPr>
            <p:ph type="ftr" sz="quarter" idx="17"/>
          </p:nvPr>
        </p:nvSpPr>
        <p:spPr/>
        <p:txBody>
          <a:bodyPr/>
          <a:lstStyle>
            <a:lvl1pPr>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6127412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4-Up Subhea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EA07820-FD9B-4A25-98C7-C367415EF299}"/>
              </a:ext>
            </a:extLst>
          </p:cNvPr>
          <p:cNvCxnSpPr/>
          <p:nvPr userDrawn="1"/>
        </p:nvCxnSpPr>
        <p:spPr>
          <a:xfrm flipH="1">
            <a:off x="6096001" y="1485900"/>
            <a:ext cx="3176" cy="46878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FE9397E-C832-49E2-AF4E-13D62E28F15A}"/>
              </a:ext>
            </a:extLst>
          </p:cNvPr>
          <p:cNvCxnSpPr/>
          <p:nvPr userDrawn="1"/>
        </p:nvCxnSpPr>
        <p:spPr>
          <a:xfrm flipH="1">
            <a:off x="373161" y="3810000"/>
            <a:ext cx="11448856"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1" name="Text Placeholder 7"/>
          <p:cNvSpPr>
            <a:spLocks noGrp="1"/>
          </p:cNvSpPr>
          <p:nvPr>
            <p:ph type="body" sz="quarter" idx="16"/>
          </p:nvPr>
        </p:nvSpPr>
        <p:spPr>
          <a:xfrm>
            <a:off x="371572" y="723900"/>
            <a:ext cx="11450445"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71572" y="1426159"/>
            <a:ext cx="5483065" cy="2249424"/>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6338952" y="1426159"/>
            <a:ext cx="5483065" cy="2249424"/>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7"/>
          </p:nvPr>
        </p:nvSpPr>
        <p:spPr>
          <a:xfrm>
            <a:off x="371572" y="4014990"/>
            <a:ext cx="5483065" cy="2249286"/>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8"/>
          </p:nvPr>
        </p:nvSpPr>
        <p:spPr>
          <a:xfrm>
            <a:off x="6338952" y="4014990"/>
            <a:ext cx="5483065" cy="2249286"/>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BDEA6BAA-0F08-471E-B394-6EE3EAA49529}"/>
              </a:ext>
            </a:extLst>
          </p:cNvPr>
          <p:cNvSpPr>
            <a:spLocks noGrp="1"/>
          </p:cNvSpPr>
          <p:nvPr>
            <p:ph type="sldNum" sz="quarter" idx="19"/>
          </p:nvPr>
        </p:nvSpPr>
        <p:spPr/>
        <p:txBody>
          <a:bodyPr/>
          <a:lstStyle>
            <a:lvl1pPr>
              <a:defRPr/>
            </a:lvl1pPr>
          </a:lstStyle>
          <a:p>
            <a:pPr>
              <a:defRPr/>
            </a:pPr>
            <a:fld id="{A972DAB8-B506-411D-83AB-9F93FCC44992}" type="slidenum">
              <a:rPr lang="en-US"/>
              <a:pPr>
                <a:defRPr/>
              </a:pPr>
              <a:t>‹#›</a:t>
            </a:fld>
            <a:endParaRPr lang="en-US"/>
          </a:p>
        </p:txBody>
      </p:sp>
      <p:sp>
        <p:nvSpPr>
          <p:cNvPr id="14" name="Footer Placeholder 4">
            <a:extLst>
              <a:ext uri="{FF2B5EF4-FFF2-40B4-BE49-F238E27FC236}">
                <a16:creationId xmlns:a16="http://schemas.microsoft.com/office/drawing/2014/main" id="{99DAA01A-08CA-430E-A0A3-42CB249C37CD}"/>
              </a:ext>
            </a:extLst>
          </p:cNvPr>
          <p:cNvSpPr>
            <a:spLocks noGrp="1"/>
          </p:cNvSpPr>
          <p:nvPr>
            <p:ph type="ftr" sz="quarter" idx="20"/>
          </p:nvPr>
        </p:nvSpPr>
        <p:spPr/>
        <p:txBody>
          <a:bodyPr/>
          <a:lstStyle>
            <a:lvl1pPr>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12892276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3-Co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idx="13"/>
          </p:nvPr>
        </p:nvSpPr>
        <p:spPr>
          <a:xfrm>
            <a:off x="371572" y="1108660"/>
            <a:ext cx="3515641" cy="5155615"/>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4338974" y="1108660"/>
            <a:ext cx="3515641" cy="5155615"/>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4"/>
          </p:nvPr>
        </p:nvSpPr>
        <p:spPr>
          <a:xfrm>
            <a:off x="8306376" y="1108660"/>
            <a:ext cx="3515641" cy="5155615"/>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7729494-7770-4010-9AB8-47A0F775AC51}"/>
              </a:ext>
            </a:extLst>
          </p:cNvPr>
          <p:cNvSpPr>
            <a:spLocks noGrp="1"/>
          </p:cNvSpPr>
          <p:nvPr>
            <p:ph type="sldNum" sz="quarter" idx="16"/>
          </p:nvPr>
        </p:nvSpPr>
        <p:spPr/>
        <p:txBody>
          <a:bodyPr/>
          <a:lstStyle>
            <a:lvl1pPr>
              <a:defRPr/>
            </a:lvl1pPr>
          </a:lstStyle>
          <a:p>
            <a:pPr>
              <a:defRPr/>
            </a:pPr>
            <a:fld id="{B7FD6888-4D31-4599-937B-CEBAD238F83B}" type="slidenum">
              <a:rPr lang="en-US"/>
              <a:pPr>
                <a:defRPr/>
              </a:pPr>
              <a:t>‹#›</a:t>
            </a:fld>
            <a:endParaRPr lang="en-US"/>
          </a:p>
        </p:txBody>
      </p:sp>
      <p:sp>
        <p:nvSpPr>
          <p:cNvPr id="7" name="Footer Placeholder 4">
            <a:extLst>
              <a:ext uri="{FF2B5EF4-FFF2-40B4-BE49-F238E27FC236}">
                <a16:creationId xmlns:a16="http://schemas.microsoft.com/office/drawing/2014/main" id="{75D1B9E5-EA71-4399-8B71-C204E5593F5B}"/>
              </a:ext>
            </a:extLst>
          </p:cNvPr>
          <p:cNvSpPr>
            <a:spLocks noGrp="1"/>
          </p:cNvSpPr>
          <p:nvPr>
            <p:ph type="ftr" sz="quarter" idx="17"/>
          </p:nvPr>
        </p:nvSpPr>
        <p:spPr/>
        <p:txBody>
          <a:bodyPr/>
          <a:lstStyle>
            <a:lvl1pPr>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12288214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3-Col 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373161" y="1054849"/>
            <a:ext cx="11448856" cy="91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371572" y="2109327"/>
            <a:ext cx="3515641" cy="4154947"/>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4338974" y="2109327"/>
            <a:ext cx="3515641" cy="4154947"/>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4"/>
          </p:nvPr>
        </p:nvSpPr>
        <p:spPr>
          <a:xfrm>
            <a:off x="8306376" y="2109327"/>
            <a:ext cx="3515641" cy="4154947"/>
          </a:xfrm>
        </p:spPr>
        <p:txBody>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24CAD64-8EBD-481A-8D53-66CA63B56810}"/>
              </a:ext>
            </a:extLst>
          </p:cNvPr>
          <p:cNvSpPr>
            <a:spLocks noGrp="1"/>
          </p:cNvSpPr>
          <p:nvPr>
            <p:ph type="sldNum" sz="quarter" idx="16"/>
          </p:nvPr>
        </p:nvSpPr>
        <p:spPr/>
        <p:txBody>
          <a:bodyPr/>
          <a:lstStyle>
            <a:lvl1pPr>
              <a:defRPr/>
            </a:lvl1pPr>
          </a:lstStyle>
          <a:p>
            <a:pPr>
              <a:defRPr/>
            </a:pPr>
            <a:fld id="{70B0E905-BDC9-45D7-AD83-B67AAEA0B01E}" type="slidenum">
              <a:rPr lang="en-US"/>
              <a:pPr>
                <a:defRPr/>
              </a:pPr>
              <a:t>‹#›</a:t>
            </a:fld>
            <a:endParaRPr lang="en-US"/>
          </a:p>
        </p:txBody>
      </p:sp>
      <p:sp>
        <p:nvSpPr>
          <p:cNvPr id="8" name="Footer Placeholder 4">
            <a:extLst>
              <a:ext uri="{FF2B5EF4-FFF2-40B4-BE49-F238E27FC236}">
                <a16:creationId xmlns:a16="http://schemas.microsoft.com/office/drawing/2014/main" id="{970CF0F4-084E-41D7-B352-35CCFC873B60}"/>
              </a:ext>
            </a:extLst>
          </p:cNvPr>
          <p:cNvSpPr>
            <a:spLocks noGrp="1"/>
          </p:cNvSpPr>
          <p:nvPr>
            <p:ph type="ftr" sz="quarter" idx="17"/>
          </p:nvPr>
        </p:nvSpPr>
        <p:spPr/>
        <p:txBody>
          <a:bodyPr/>
          <a:lstStyle>
            <a:lvl1pPr>
              <a:defRPr/>
            </a:lvl1pPr>
          </a:lstStyle>
          <a:p>
            <a:pPr>
              <a:defRPr/>
            </a:pPr>
            <a:r>
              <a:rPr lang="en-US"/>
              <a:t>Edit presentation title on Slide Master using Insert &gt; Header &amp; Footer</a:t>
            </a:r>
          </a:p>
        </p:txBody>
      </p:sp>
    </p:spTree>
    <p:extLst>
      <p:ext uri="{BB962C8B-B14F-4D97-AF65-F5344CB8AC3E}">
        <p14:creationId xmlns:p14="http://schemas.microsoft.com/office/powerpoint/2010/main" val="3988127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5" name="Picture 2" descr="W:\Creative_Services_Jobs\L-386152_LLF_MLF\Art\DividerOPtions\800x600 secondary graphic-01.jpg"/>
          <p:cNvPicPr>
            <a:picLocks noChangeAspect="1" noChangeArrowheads="1"/>
          </p:cNvPicPr>
          <p:nvPr userDrawn="1"/>
        </p:nvPicPr>
        <p:blipFill>
          <a:blip r:embed="rId2" cstate="print"/>
          <a:srcRect/>
          <a:stretch>
            <a:fillRect/>
          </a:stretch>
        </p:blipFill>
        <p:spPr bwMode="auto">
          <a:xfrm>
            <a:off x="-18287" y="-38249"/>
            <a:ext cx="12228578" cy="6934499"/>
          </a:xfrm>
          <a:prstGeom prst="rect">
            <a:avLst/>
          </a:prstGeom>
          <a:noFill/>
        </p:spPr>
      </p:pic>
      <p:sp>
        <p:nvSpPr>
          <p:cNvPr id="10" name="Title 11"/>
          <p:cNvSpPr>
            <a:spLocks noGrp="1"/>
          </p:cNvSpPr>
          <p:nvPr>
            <p:ph type="title" hasCustomPrompt="1"/>
          </p:nvPr>
        </p:nvSpPr>
        <p:spPr>
          <a:xfrm>
            <a:off x="803003" y="799215"/>
            <a:ext cx="5888736" cy="3030278"/>
          </a:xfrm>
          <a:noFill/>
          <a:ln w="9525">
            <a:noFill/>
            <a:miter lim="800000"/>
            <a:headEnd/>
            <a:tailEnd/>
          </a:ln>
        </p:spPr>
        <p:txBody>
          <a:bodyPr vert="horz" wrap="square" lIns="0" tIns="0" rIns="0" bIns="0" numCol="1" anchor="ctr" anchorCtr="0" compatLnSpc="1">
            <a:prstTxWarp prst="textNoShape">
              <a:avLst/>
            </a:prstTxWarp>
            <a:noAutofit/>
          </a:bodyPr>
          <a:lstStyle>
            <a:lvl1pPr marL="0" marR="0" indent="0" defTabSz="914400" rtl="0" eaLnBrk="0" fontAlgn="base" latinLnBrk="0" hangingPunct="0">
              <a:lnSpc>
                <a:spcPct val="80000"/>
              </a:lnSpc>
              <a:spcBef>
                <a:spcPct val="0"/>
              </a:spcBef>
              <a:spcAft>
                <a:spcPct val="0"/>
              </a:spcAft>
              <a:tabLst/>
              <a:defRPr kumimoji="0" lang="en-US" sz="4800" b="0" i="0" u="none" strike="noStrike" kern="0" cap="none" spc="0" normalizeH="0" baseline="0" noProof="0" dirty="0">
                <a:ln>
                  <a:noFill/>
                </a:ln>
                <a:solidFill>
                  <a:schemeClr val="bg1"/>
                </a:solidFill>
                <a:effectLst/>
                <a:uLnTx/>
                <a:uFillTx/>
                <a:latin typeface="+mn-lt"/>
                <a:ea typeface="+mn-ea"/>
                <a:cs typeface="+mn-cs"/>
              </a:defRPr>
            </a:lvl1pPr>
          </a:lstStyle>
          <a:p>
            <a:pPr marL="0" marR="0" lvl="0" indent="0" algn="l" defTabSz="914400" rtl="0" eaLnBrk="0" fontAlgn="base" latinLnBrk="0" hangingPunct="0">
              <a:lnSpc>
                <a:spcPct val="80000"/>
              </a:lnSpc>
              <a:spcBef>
                <a:spcPct val="0"/>
              </a:spcBef>
              <a:spcAft>
                <a:spcPct val="0"/>
              </a:spcAft>
              <a:buClr>
                <a:schemeClr val="tx2"/>
              </a:buClr>
              <a:buSzTx/>
              <a:buFontTx/>
              <a:buNone/>
              <a:tabLst/>
              <a:defRPr/>
            </a:pPr>
            <a:r>
              <a:rPr kumimoji="0" lang="en-US" sz="4800" b="0" i="0" u="none" strike="noStrike" kern="0" cap="none" spc="0" normalizeH="0" baseline="0" noProof="0">
                <a:ln>
                  <a:noFill/>
                </a:ln>
                <a:solidFill>
                  <a:schemeClr val="tx2"/>
                </a:solidFill>
                <a:effectLst/>
                <a:uLnTx/>
                <a:uFillTx/>
                <a:latin typeface="+mn-lt"/>
                <a:ea typeface="+mn-ea"/>
                <a:cs typeface="+mn-cs"/>
              </a:rPr>
              <a:t>CLICK TO EDIT MASTER TITLE</a:t>
            </a:r>
            <a:endParaRPr kumimoji="0" lang="en-US" sz="3600" b="0" i="0" u="none" strike="noStrike" kern="0" cap="none" spc="0" normalizeH="0" baseline="0" noProof="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4625230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6_Title 2 Horizont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1118" y="6200376"/>
            <a:ext cx="5451741" cy="484572"/>
          </a:xfrm>
          <a:prstGeom prst="rect">
            <a:avLst/>
          </a:prstGeom>
        </p:spPr>
      </p:pic>
      <p:sp>
        <p:nvSpPr>
          <p:cNvPr id="6" name="Picture Placeholder 5"/>
          <p:cNvSpPr>
            <a:spLocks noGrp="1"/>
          </p:cNvSpPr>
          <p:nvPr>
            <p:ph type="pic" sz="quarter" idx="10" hasCustomPrompt="1"/>
          </p:nvPr>
        </p:nvSpPr>
        <p:spPr>
          <a:xfrm>
            <a:off x="1" y="0"/>
            <a:ext cx="12192000" cy="3651250"/>
          </a:xfrm>
          <a:solidFill>
            <a:schemeClr val="bg2"/>
          </a:solidFill>
        </p:spPr>
        <p:txBody>
          <a:bodyPr/>
          <a:lstStyle>
            <a:lvl1pPr>
              <a:defRPr baseline="0">
                <a:solidFill>
                  <a:schemeClr val="accent4"/>
                </a:solidFill>
              </a:defRPr>
            </a:lvl1pPr>
          </a:lstStyle>
          <a:p>
            <a:r>
              <a:rPr lang="en-US"/>
              <a:t>Picture here. Place photo credit on top of picture.</a:t>
            </a:r>
          </a:p>
        </p:txBody>
      </p:sp>
      <p:sp>
        <p:nvSpPr>
          <p:cNvPr id="2" name="Title 1"/>
          <p:cNvSpPr>
            <a:spLocks noGrp="1"/>
          </p:cNvSpPr>
          <p:nvPr>
            <p:ph type="ctrTitle" hasCustomPrompt="1"/>
          </p:nvPr>
        </p:nvSpPr>
        <p:spPr>
          <a:xfrm>
            <a:off x="373161" y="3874000"/>
            <a:ext cx="10294443" cy="1221022"/>
          </a:xfrm>
        </p:spPr>
        <p:txBody>
          <a:bodyPr>
            <a:noAutofit/>
          </a:bodyPr>
          <a:lstStyle>
            <a:lvl1pPr>
              <a:lnSpc>
                <a:spcPct val="100000"/>
              </a:lnSpc>
              <a:defRPr sz="3600">
                <a:solidFill>
                  <a:schemeClr val="tx2"/>
                </a:solidFill>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373161" y="5253540"/>
            <a:ext cx="5555222"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485354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4_Title 3 Vertic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1118" y="6200376"/>
            <a:ext cx="5451741" cy="484572"/>
          </a:xfrm>
          <a:prstGeom prst="rect">
            <a:avLst/>
          </a:prstGeom>
        </p:spPr>
      </p:pic>
      <p:sp>
        <p:nvSpPr>
          <p:cNvPr id="6" name="Picture Placeholder 5"/>
          <p:cNvSpPr>
            <a:spLocks noGrp="1"/>
          </p:cNvSpPr>
          <p:nvPr>
            <p:ph type="pic" sz="quarter" idx="10" hasCustomPrompt="1"/>
          </p:nvPr>
        </p:nvSpPr>
        <p:spPr>
          <a:xfrm>
            <a:off x="1" y="0"/>
            <a:ext cx="6095999" cy="6858000"/>
          </a:xfrm>
          <a:solidFill>
            <a:schemeClr val="bg2"/>
          </a:solidFill>
        </p:spPr>
        <p:txBody>
          <a:bodyPr anchor="ctr"/>
          <a:lstStyle>
            <a:lvl1pPr algn="ctr">
              <a:defRPr baseline="0">
                <a:solidFill>
                  <a:schemeClr val="accent4"/>
                </a:solidFill>
              </a:defRPr>
            </a:lvl1pPr>
          </a:lstStyle>
          <a:p>
            <a:r>
              <a:rPr lang="en-US"/>
              <a:t>Picture here. Place photo credit </a:t>
            </a:r>
            <a:br>
              <a:rPr lang="en-US"/>
            </a:br>
            <a:r>
              <a:rPr lang="en-US"/>
              <a:t>on top of picture.</a:t>
            </a:r>
            <a:br>
              <a:rPr lang="en-US"/>
            </a:br>
            <a:br>
              <a:rPr lang="en-US"/>
            </a:br>
            <a:br>
              <a:rPr lang="en-US"/>
            </a:br>
            <a:br>
              <a:rPr lang="en-US"/>
            </a:br>
            <a:br>
              <a:rPr lang="en-US"/>
            </a:br>
            <a:endParaRPr lang="en-US"/>
          </a:p>
        </p:txBody>
      </p:sp>
      <p:sp>
        <p:nvSpPr>
          <p:cNvPr id="2" name="Title 1"/>
          <p:cNvSpPr>
            <a:spLocks noGrp="1"/>
          </p:cNvSpPr>
          <p:nvPr>
            <p:ph type="ctrTitle"/>
          </p:nvPr>
        </p:nvSpPr>
        <p:spPr>
          <a:xfrm>
            <a:off x="6467570" y="250825"/>
            <a:ext cx="5354446" cy="1743075"/>
          </a:xfrm>
        </p:spPr>
        <p:txBody>
          <a:bodyPr>
            <a:noAutofit/>
          </a:bodyPr>
          <a:lstStyle>
            <a:lvl1pPr>
              <a:lnSpc>
                <a:spcPct val="100000"/>
              </a:lnSpc>
              <a:defRPr sz="3600"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6467571" y="2243640"/>
            <a:ext cx="5354446"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641879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59.xml"/><Relationship Id="rId21" Type="http://schemas.openxmlformats.org/officeDocument/2006/relationships/slideLayout" Target="../slideLayouts/slideLayout54.xml"/><Relationship Id="rId42" Type="http://schemas.openxmlformats.org/officeDocument/2006/relationships/slideLayout" Target="../slideLayouts/slideLayout75.xml"/><Relationship Id="rId47" Type="http://schemas.openxmlformats.org/officeDocument/2006/relationships/slideLayout" Target="../slideLayouts/slideLayout80.xml"/><Relationship Id="rId63" Type="http://schemas.openxmlformats.org/officeDocument/2006/relationships/slideLayout" Target="../slideLayouts/slideLayout96.xml"/><Relationship Id="rId68" Type="http://schemas.openxmlformats.org/officeDocument/2006/relationships/slideLayout" Target="../slideLayouts/slideLayout101.xml"/><Relationship Id="rId84" Type="http://schemas.openxmlformats.org/officeDocument/2006/relationships/slideLayout" Target="../slideLayouts/slideLayout117.xml"/><Relationship Id="rId89" Type="http://schemas.openxmlformats.org/officeDocument/2006/relationships/slideLayout" Target="../slideLayouts/slideLayout122.xml"/><Relationship Id="rId16" Type="http://schemas.openxmlformats.org/officeDocument/2006/relationships/slideLayout" Target="../slideLayouts/slideLayout49.xml"/><Relationship Id="rId11" Type="http://schemas.openxmlformats.org/officeDocument/2006/relationships/slideLayout" Target="../slideLayouts/slideLayout44.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53" Type="http://schemas.openxmlformats.org/officeDocument/2006/relationships/slideLayout" Target="../slideLayouts/slideLayout86.xml"/><Relationship Id="rId58" Type="http://schemas.openxmlformats.org/officeDocument/2006/relationships/slideLayout" Target="../slideLayouts/slideLayout91.xml"/><Relationship Id="rId74" Type="http://schemas.openxmlformats.org/officeDocument/2006/relationships/slideLayout" Target="../slideLayouts/slideLayout107.xml"/><Relationship Id="rId79" Type="http://schemas.openxmlformats.org/officeDocument/2006/relationships/slideLayout" Target="../slideLayouts/slideLayout112.xml"/><Relationship Id="rId5" Type="http://schemas.openxmlformats.org/officeDocument/2006/relationships/slideLayout" Target="../slideLayouts/slideLayout38.xml"/><Relationship Id="rId90" Type="http://schemas.openxmlformats.org/officeDocument/2006/relationships/slideLayout" Target="../slideLayouts/slideLayout123.xml"/><Relationship Id="rId95" Type="http://schemas.openxmlformats.org/officeDocument/2006/relationships/slideLayout" Target="../slideLayouts/slideLayout128.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43" Type="http://schemas.openxmlformats.org/officeDocument/2006/relationships/slideLayout" Target="../slideLayouts/slideLayout76.xml"/><Relationship Id="rId48" Type="http://schemas.openxmlformats.org/officeDocument/2006/relationships/slideLayout" Target="../slideLayouts/slideLayout81.xml"/><Relationship Id="rId64" Type="http://schemas.openxmlformats.org/officeDocument/2006/relationships/slideLayout" Target="../slideLayouts/slideLayout97.xml"/><Relationship Id="rId69" Type="http://schemas.openxmlformats.org/officeDocument/2006/relationships/slideLayout" Target="../slideLayouts/slideLayout102.xml"/><Relationship Id="rId80" Type="http://schemas.openxmlformats.org/officeDocument/2006/relationships/slideLayout" Target="../slideLayouts/slideLayout113.xml"/><Relationship Id="rId85" Type="http://schemas.openxmlformats.org/officeDocument/2006/relationships/slideLayout" Target="../slideLayouts/slideLayout118.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slideLayout" Target="../slideLayouts/slideLayout79.xml"/><Relationship Id="rId59" Type="http://schemas.openxmlformats.org/officeDocument/2006/relationships/slideLayout" Target="../slideLayouts/slideLayout92.xml"/><Relationship Id="rId67" Type="http://schemas.openxmlformats.org/officeDocument/2006/relationships/slideLayout" Target="../slideLayouts/slideLayout100.xml"/><Relationship Id="rId20" Type="http://schemas.openxmlformats.org/officeDocument/2006/relationships/slideLayout" Target="../slideLayouts/slideLayout53.xml"/><Relationship Id="rId41" Type="http://schemas.openxmlformats.org/officeDocument/2006/relationships/slideLayout" Target="../slideLayouts/slideLayout74.xml"/><Relationship Id="rId54" Type="http://schemas.openxmlformats.org/officeDocument/2006/relationships/slideLayout" Target="../slideLayouts/slideLayout87.xml"/><Relationship Id="rId62" Type="http://schemas.openxmlformats.org/officeDocument/2006/relationships/slideLayout" Target="../slideLayouts/slideLayout95.xml"/><Relationship Id="rId70" Type="http://schemas.openxmlformats.org/officeDocument/2006/relationships/slideLayout" Target="../slideLayouts/slideLayout103.xml"/><Relationship Id="rId75" Type="http://schemas.openxmlformats.org/officeDocument/2006/relationships/slideLayout" Target="../slideLayouts/slideLayout108.xml"/><Relationship Id="rId83" Type="http://schemas.openxmlformats.org/officeDocument/2006/relationships/slideLayout" Target="../slideLayouts/slideLayout116.xml"/><Relationship Id="rId88" Type="http://schemas.openxmlformats.org/officeDocument/2006/relationships/slideLayout" Target="../slideLayouts/slideLayout121.xml"/><Relationship Id="rId91" Type="http://schemas.openxmlformats.org/officeDocument/2006/relationships/slideLayout" Target="../slideLayouts/slideLayout124.xml"/><Relationship Id="rId96" Type="http://schemas.openxmlformats.org/officeDocument/2006/relationships/slideLayout" Target="../slideLayouts/slideLayout12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49" Type="http://schemas.openxmlformats.org/officeDocument/2006/relationships/slideLayout" Target="../slideLayouts/slideLayout82.xml"/><Relationship Id="rId57" Type="http://schemas.openxmlformats.org/officeDocument/2006/relationships/slideLayout" Target="../slideLayouts/slideLayout90.xml"/><Relationship Id="rId10" Type="http://schemas.openxmlformats.org/officeDocument/2006/relationships/slideLayout" Target="../slideLayouts/slideLayout43.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52" Type="http://schemas.openxmlformats.org/officeDocument/2006/relationships/slideLayout" Target="../slideLayouts/slideLayout85.xml"/><Relationship Id="rId60" Type="http://schemas.openxmlformats.org/officeDocument/2006/relationships/slideLayout" Target="../slideLayouts/slideLayout93.xml"/><Relationship Id="rId65" Type="http://schemas.openxmlformats.org/officeDocument/2006/relationships/slideLayout" Target="../slideLayouts/slideLayout98.xml"/><Relationship Id="rId73" Type="http://schemas.openxmlformats.org/officeDocument/2006/relationships/slideLayout" Target="../slideLayouts/slideLayout106.xml"/><Relationship Id="rId78" Type="http://schemas.openxmlformats.org/officeDocument/2006/relationships/slideLayout" Target="../slideLayouts/slideLayout111.xml"/><Relationship Id="rId81" Type="http://schemas.openxmlformats.org/officeDocument/2006/relationships/slideLayout" Target="../slideLayouts/slideLayout114.xml"/><Relationship Id="rId86" Type="http://schemas.openxmlformats.org/officeDocument/2006/relationships/slideLayout" Target="../slideLayouts/slideLayout119.xml"/><Relationship Id="rId94" Type="http://schemas.openxmlformats.org/officeDocument/2006/relationships/slideLayout" Target="../slideLayouts/slideLayout127.xml"/><Relationship Id="rId99" Type="http://schemas.openxmlformats.org/officeDocument/2006/relationships/theme" Target="../theme/theme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9" Type="http://schemas.openxmlformats.org/officeDocument/2006/relationships/slideLayout" Target="../slideLayouts/slideLayout72.xml"/><Relationship Id="rId34" Type="http://schemas.openxmlformats.org/officeDocument/2006/relationships/slideLayout" Target="../slideLayouts/slideLayout67.xml"/><Relationship Id="rId50" Type="http://schemas.openxmlformats.org/officeDocument/2006/relationships/slideLayout" Target="../slideLayouts/slideLayout83.xml"/><Relationship Id="rId55" Type="http://schemas.openxmlformats.org/officeDocument/2006/relationships/slideLayout" Target="../slideLayouts/slideLayout88.xml"/><Relationship Id="rId76" Type="http://schemas.openxmlformats.org/officeDocument/2006/relationships/slideLayout" Target="../slideLayouts/slideLayout109.xml"/><Relationship Id="rId97" Type="http://schemas.openxmlformats.org/officeDocument/2006/relationships/slideLayout" Target="../slideLayouts/slideLayout130.xml"/><Relationship Id="rId7" Type="http://schemas.openxmlformats.org/officeDocument/2006/relationships/slideLayout" Target="../slideLayouts/slideLayout40.xml"/><Relationship Id="rId71" Type="http://schemas.openxmlformats.org/officeDocument/2006/relationships/slideLayout" Target="../slideLayouts/slideLayout104.xml"/><Relationship Id="rId92" Type="http://schemas.openxmlformats.org/officeDocument/2006/relationships/slideLayout" Target="../slideLayouts/slideLayout125.xml"/><Relationship Id="rId2" Type="http://schemas.openxmlformats.org/officeDocument/2006/relationships/slideLayout" Target="../slideLayouts/slideLayout35.xml"/><Relationship Id="rId29" Type="http://schemas.openxmlformats.org/officeDocument/2006/relationships/slideLayout" Target="../slideLayouts/slideLayout62.xml"/><Relationship Id="rId24" Type="http://schemas.openxmlformats.org/officeDocument/2006/relationships/slideLayout" Target="../slideLayouts/slideLayout57.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66" Type="http://schemas.openxmlformats.org/officeDocument/2006/relationships/slideLayout" Target="../slideLayouts/slideLayout99.xml"/><Relationship Id="rId87" Type="http://schemas.openxmlformats.org/officeDocument/2006/relationships/slideLayout" Target="../slideLayouts/slideLayout120.xml"/><Relationship Id="rId61" Type="http://schemas.openxmlformats.org/officeDocument/2006/relationships/slideLayout" Target="../slideLayouts/slideLayout94.xml"/><Relationship Id="rId82" Type="http://schemas.openxmlformats.org/officeDocument/2006/relationships/slideLayout" Target="../slideLayouts/slideLayout115.xml"/><Relationship Id="rId19" Type="http://schemas.openxmlformats.org/officeDocument/2006/relationships/slideLayout" Target="../slideLayouts/slideLayout52.xml"/><Relationship Id="rId14" Type="http://schemas.openxmlformats.org/officeDocument/2006/relationships/slideLayout" Target="../slideLayouts/slideLayout47.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56" Type="http://schemas.openxmlformats.org/officeDocument/2006/relationships/slideLayout" Target="../slideLayouts/slideLayout89.xml"/><Relationship Id="rId77" Type="http://schemas.openxmlformats.org/officeDocument/2006/relationships/slideLayout" Target="../slideLayouts/slideLayout110.xml"/><Relationship Id="rId100" Type="http://schemas.openxmlformats.org/officeDocument/2006/relationships/image" Target="../media/image7.png"/><Relationship Id="rId8" Type="http://schemas.openxmlformats.org/officeDocument/2006/relationships/slideLayout" Target="../slideLayouts/slideLayout41.xml"/><Relationship Id="rId51" Type="http://schemas.openxmlformats.org/officeDocument/2006/relationships/slideLayout" Target="../slideLayouts/slideLayout84.xml"/><Relationship Id="rId72" Type="http://schemas.openxmlformats.org/officeDocument/2006/relationships/slideLayout" Target="../slideLayouts/slideLayout105.xml"/><Relationship Id="rId93" Type="http://schemas.openxmlformats.org/officeDocument/2006/relationships/slideLayout" Target="../slideLayouts/slideLayout126.xml"/><Relationship Id="rId98"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B2FCA4B-BCE0-57AD-4BC4-B0B2EB581347}"/>
              </a:ext>
              <a:ext uri="{C183D7F6-B498-43B3-948B-1728B52AA6E4}">
                <adec:decorative xmlns:adec="http://schemas.microsoft.com/office/drawing/2017/decorative" val="1"/>
              </a:ext>
            </a:extLst>
          </p:cNvPr>
          <p:cNvCxnSpPr>
            <a:cxnSpLocks/>
          </p:cNvCxnSpPr>
          <p:nvPr userDrawn="1"/>
        </p:nvCxnSpPr>
        <p:spPr>
          <a:xfrm>
            <a:off x="515415" y="13006"/>
            <a:ext cx="864114" cy="0"/>
          </a:xfrm>
          <a:prstGeom prst="line">
            <a:avLst/>
          </a:prstGeom>
          <a:ln w="63500">
            <a:solidFill>
              <a:srgbClr val="FA6400"/>
            </a:solidFill>
          </a:ln>
        </p:spPr>
        <p:style>
          <a:lnRef idx="1">
            <a:schemeClr val="accent1"/>
          </a:lnRef>
          <a:fillRef idx="0">
            <a:schemeClr val="accent1"/>
          </a:fillRef>
          <a:effectRef idx="0">
            <a:schemeClr val="accent1"/>
          </a:effectRef>
          <a:fontRef idx="minor">
            <a:schemeClr val="tx1"/>
          </a:fontRef>
        </p:style>
      </p:cxnSp>
      <p:sp>
        <p:nvSpPr>
          <p:cNvPr id="14" name="Title Placeholder 5">
            <a:extLst>
              <a:ext uri="{FF2B5EF4-FFF2-40B4-BE49-F238E27FC236}">
                <a16:creationId xmlns:a16="http://schemas.microsoft.com/office/drawing/2014/main" id="{D6002CB4-4AF6-587D-9C65-D6E583196C4B}"/>
              </a:ext>
            </a:extLst>
          </p:cNvPr>
          <p:cNvSpPr>
            <a:spLocks noGrp="1"/>
          </p:cNvSpPr>
          <p:nvPr>
            <p:ph type="title"/>
          </p:nvPr>
        </p:nvSpPr>
        <p:spPr>
          <a:xfrm>
            <a:off x="520700" y="900000"/>
            <a:ext cx="5470525" cy="985520"/>
          </a:xfrm>
          <a:prstGeom prst="rect">
            <a:avLst/>
          </a:prstGeom>
        </p:spPr>
        <p:txBody>
          <a:bodyPr vert="horz" lIns="0" tIns="0" rIns="0" bIns="0" rtlCol="0" anchor="t" anchorCtr="0">
            <a:noAutofit/>
          </a:bodyPr>
          <a:lstStyle/>
          <a:p>
            <a:r>
              <a:rPr lang="en-US" noProof="0"/>
              <a:t>Click to edit Master title style</a:t>
            </a:r>
          </a:p>
        </p:txBody>
      </p:sp>
      <p:sp>
        <p:nvSpPr>
          <p:cNvPr id="11" name="Text Placeholder 2">
            <a:extLst>
              <a:ext uri="{FF2B5EF4-FFF2-40B4-BE49-F238E27FC236}">
                <a16:creationId xmlns:a16="http://schemas.microsoft.com/office/drawing/2014/main" id="{1012D52B-6412-8F0E-915B-921935FFC330}"/>
              </a:ext>
            </a:extLst>
          </p:cNvPr>
          <p:cNvSpPr>
            <a:spLocks noGrp="1"/>
          </p:cNvSpPr>
          <p:nvPr>
            <p:ph type="body" idx="1"/>
          </p:nvPr>
        </p:nvSpPr>
        <p:spPr>
          <a:xfrm>
            <a:off x="520701" y="2106515"/>
            <a:ext cx="6854579" cy="369783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endParaRPr lang="en-US"/>
          </a:p>
        </p:txBody>
      </p:sp>
      <p:pic>
        <p:nvPicPr>
          <p:cNvPr id="15" name="Picture 14">
            <a:extLst>
              <a:ext uri="{FF2B5EF4-FFF2-40B4-BE49-F238E27FC236}">
                <a16:creationId xmlns:a16="http://schemas.microsoft.com/office/drawing/2014/main" id="{43714310-F6DD-6D72-158B-1694995AD839}"/>
              </a:ext>
              <a:ext uri="{C183D7F6-B498-43B3-948B-1728B52AA6E4}">
                <adec:decorative xmlns:adec="http://schemas.microsoft.com/office/drawing/2017/decorative" val="1"/>
              </a:ext>
            </a:extLst>
          </p:cNvPr>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10239375" y="6508802"/>
            <a:ext cx="1701800" cy="231625"/>
          </a:xfrm>
          <a:prstGeom prst="rect">
            <a:avLst/>
          </a:prstGeom>
        </p:spPr>
      </p:pic>
      <p:sp>
        <p:nvSpPr>
          <p:cNvPr id="9" name="Slide Number Placeholder 4">
            <a:extLst>
              <a:ext uri="{FF2B5EF4-FFF2-40B4-BE49-F238E27FC236}">
                <a16:creationId xmlns:a16="http://schemas.microsoft.com/office/drawing/2014/main" id="{148CC88C-17A7-9589-00E1-9D793B03A1B4}"/>
              </a:ext>
              <a:ext uri="{C183D7F6-B498-43B3-948B-1728B52AA6E4}">
                <adec:decorative xmlns:adec="http://schemas.microsoft.com/office/drawing/2017/decorative" val="1"/>
              </a:ext>
            </a:extLst>
          </p:cNvPr>
          <p:cNvSpPr>
            <a:spLocks noGrp="1"/>
          </p:cNvSpPr>
          <p:nvPr>
            <p:ph type="sldNum" sz="quarter" idx="4"/>
          </p:nvPr>
        </p:nvSpPr>
        <p:spPr>
          <a:xfrm>
            <a:off x="250825" y="6552000"/>
            <a:ext cx="275784" cy="164232"/>
          </a:xfrm>
          <a:prstGeom prst="rect">
            <a:avLst/>
          </a:prstGeom>
        </p:spPr>
        <p:txBody>
          <a:bodyPr vert="horz" lIns="0" tIns="0" rIns="0" bIns="0" rtlCol="0" anchor="b" anchorCtr="0"/>
          <a:lstStyle>
            <a:lvl1pPr algn="l">
              <a:defRPr sz="1000" u="sng" baseline="0">
                <a:solidFill>
                  <a:schemeClr val="tx1"/>
                </a:solidFill>
                <a:uFill>
                  <a:solidFill>
                    <a:schemeClr val="bg2"/>
                  </a:solidFill>
                </a:uFill>
              </a:defRPr>
            </a:lvl1pPr>
          </a:lstStyle>
          <a:p>
            <a:fld id="{D857FD92-F09D-C344-8719-B7304083D6F0}" type="slidenum">
              <a:rPr lang="en-US" noProof="0" smtClean="0"/>
              <a:pPr/>
              <a:t>‹#›</a:t>
            </a:fld>
            <a:endParaRPr lang="en-US" noProof="0"/>
          </a:p>
        </p:txBody>
      </p:sp>
      <p:sp>
        <p:nvSpPr>
          <p:cNvPr id="10" name="Footer Placeholder 1">
            <a:extLst>
              <a:ext uri="{FF2B5EF4-FFF2-40B4-BE49-F238E27FC236}">
                <a16:creationId xmlns:a16="http://schemas.microsoft.com/office/drawing/2014/main" id="{AF1A4A71-9506-8009-41FB-B6652648DA0E}"/>
              </a:ext>
              <a:ext uri="{C183D7F6-B498-43B3-948B-1728B52AA6E4}">
                <adec:decorative xmlns:adec="http://schemas.microsoft.com/office/drawing/2017/decorative" val="1"/>
              </a:ext>
            </a:extLst>
          </p:cNvPr>
          <p:cNvSpPr>
            <a:spLocks noGrp="1"/>
          </p:cNvSpPr>
          <p:nvPr>
            <p:ph type="ftr" sz="quarter" idx="3"/>
          </p:nvPr>
        </p:nvSpPr>
        <p:spPr>
          <a:xfrm>
            <a:off x="547874" y="6555265"/>
            <a:ext cx="4114800" cy="170582"/>
          </a:xfrm>
          <a:prstGeom prst="rect">
            <a:avLst/>
          </a:prstGeom>
        </p:spPr>
        <p:txBody>
          <a:bodyPr vert="horz" lIns="0" tIns="0" rIns="0" bIns="0" rtlCol="0" anchor="b" anchorCtr="0"/>
          <a:lstStyle>
            <a:lvl1pPr algn="l">
              <a:defRPr sz="800">
                <a:solidFill>
                  <a:schemeClr val="tx1"/>
                </a:solidFill>
              </a:defRPr>
            </a:lvl1pPr>
          </a:lstStyle>
          <a:p>
            <a:endParaRPr lang="en-US" noProof="0"/>
          </a:p>
        </p:txBody>
      </p:sp>
    </p:spTree>
    <p:extLst>
      <p:ext uri="{BB962C8B-B14F-4D97-AF65-F5344CB8AC3E}">
        <p14:creationId xmlns:p14="http://schemas.microsoft.com/office/powerpoint/2010/main" val="2380250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4" r:id="rId33"/>
  </p:sldLayoutIdLst>
  <p:hf hdr="0" dt="0"/>
  <p:txStyles>
    <p:titleStyle>
      <a:lvl1pPr algn="l" defTabSz="914126" rtl="0" eaLnBrk="1" latinLnBrk="0" hangingPunct="1">
        <a:lnSpc>
          <a:spcPct val="90000"/>
        </a:lnSpc>
        <a:spcBef>
          <a:spcPct val="0"/>
        </a:spcBef>
        <a:buNone/>
        <a:defRPr sz="3599" b="1" i="0" kern="1200">
          <a:solidFill>
            <a:schemeClr val="tx1"/>
          </a:solidFill>
          <a:latin typeface="Arial Black" panose="020B0604020202020204" pitchFamily="34" charset="0"/>
          <a:ea typeface="+mj-ea"/>
          <a:cs typeface="Arial Black" panose="020B0604020202020204" pitchFamily="34" charset="0"/>
        </a:defRPr>
      </a:lvl1pPr>
    </p:titleStyle>
    <p:bodyStyle>
      <a:lvl1pPr marL="0" indent="0" algn="l" defTabSz="914126" rtl="0" eaLnBrk="1" latinLnBrk="0" hangingPunct="1">
        <a:lnSpc>
          <a:spcPct val="90000"/>
        </a:lnSpc>
        <a:spcBef>
          <a:spcPts val="1000"/>
        </a:spcBef>
        <a:buClr>
          <a:schemeClr val="tx2"/>
        </a:buClr>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1pPr>
      <a:lvl2pPr marL="401518" indent="-169812" algn="l" defTabSz="914126" rtl="0" eaLnBrk="1" latinLnBrk="0" hangingPunct="1">
        <a:lnSpc>
          <a:spcPct val="90000"/>
        </a:lnSpc>
        <a:spcBef>
          <a:spcPts val="500"/>
        </a:spcBef>
        <a:buClr>
          <a:schemeClr val="tx2"/>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2pPr>
      <a:lvl3pPr marL="580851" indent="-179334" algn="l" defTabSz="914126" rtl="0" eaLnBrk="1" latinLnBrk="0" hangingPunct="1">
        <a:lnSpc>
          <a:spcPct val="90000"/>
        </a:lnSpc>
        <a:spcBef>
          <a:spcPts val="500"/>
        </a:spcBef>
        <a:buClr>
          <a:schemeClr val="tx2"/>
        </a:buClr>
        <a:buFont typeface="System Font Regular"/>
        <a:buChar char="−"/>
        <a:tabLst/>
        <a:defRPr sz="1600" b="0" i="0" kern="1200">
          <a:solidFill>
            <a:schemeClr val="tx1"/>
          </a:solidFill>
          <a:latin typeface="Arial" panose="020B0604020202020204" pitchFamily="34" charset="0"/>
          <a:ea typeface="+mn-ea"/>
          <a:cs typeface="Arial" panose="020B0604020202020204" pitchFamily="34" charset="0"/>
        </a:defRPr>
      </a:lvl3pPr>
      <a:lvl4pPr marL="803034" indent="-168225" algn="l" defTabSz="914126" rtl="0" eaLnBrk="1" latinLnBrk="0" hangingPunct="1">
        <a:lnSpc>
          <a:spcPct val="90000"/>
        </a:lnSpc>
        <a:spcBef>
          <a:spcPts val="500"/>
        </a:spcBef>
        <a:buClr>
          <a:schemeClr val="accent4"/>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4pPr>
      <a:lvl5pPr marL="1036327" indent="-169812" algn="l" defTabSz="914126" rtl="0" eaLnBrk="1" latinLnBrk="0" hangingPunct="1">
        <a:lnSpc>
          <a:spcPct val="90000"/>
        </a:lnSpc>
        <a:spcBef>
          <a:spcPts val="500"/>
        </a:spcBef>
        <a:buClr>
          <a:schemeClr val="tx2"/>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144">
          <p15:clr>
            <a:srgbClr val="F26B43"/>
          </p15:clr>
        </p15:guide>
        <p15:guide id="4" pos="579">
          <p15:clr>
            <a:srgbClr val="F26B43"/>
          </p15:clr>
        </p15:guide>
        <p15:guide id="5" pos="723">
          <p15:clr>
            <a:srgbClr val="F26B43"/>
          </p15:clr>
        </p15:guide>
        <p15:guide id="6" pos="1159">
          <p15:clr>
            <a:srgbClr val="F26B43"/>
          </p15:clr>
        </p15:guide>
        <p15:guide id="7" pos="1303">
          <p15:clr>
            <a:srgbClr val="F26B43"/>
          </p15:clr>
        </p15:guide>
        <p15:guide id="8" pos="1739">
          <p15:clr>
            <a:srgbClr val="F26B43"/>
          </p15:clr>
        </p15:guide>
        <p15:guide id="9" pos="1883">
          <p15:clr>
            <a:srgbClr val="F26B43"/>
          </p15:clr>
        </p15:guide>
        <p15:guide id="10" pos="2318">
          <p15:clr>
            <a:srgbClr val="F26B43"/>
          </p15:clr>
        </p15:guide>
        <p15:guide id="11" pos="2462">
          <p15:clr>
            <a:srgbClr val="F26B43"/>
          </p15:clr>
        </p15:guide>
        <p15:guide id="12" pos="2898">
          <p15:clr>
            <a:srgbClr val="F26B43"/>
          </p15:clr>
        </p15:guide>
        <p15:guide id="13" pos="3042">
          <p15:clr>
            <a:srgbClr val="F26B43"/>
          </p15:clr>
        </p15:guide>
        <p15:guide id="14" pos="3478">
          <p15:clr>
            <a:srgbClr val="F26B43"/>
          </p15:clr>
        </p15:guide>
        <p15:guide id="15" pos="3622">
          <p15:clr>
            <a:srgbClr val="F26B43"/>
          </p15:clr>
        </p15:guide>
        <p15:guide id="16" pos="4057">
          <p15:clr>
            <a:srgbClr val="F26B43"/>
          </p15:clr>
        </p15:guide>
        <p15:guide id="17" pos="4201">
          <p15:clr>
            <a:srgbClr val="F26B43"/>
          </p15:clr>
        </p15:guide>
        <p15:guide id="18" pos="4637">
          <p15:clr>
            <a:srgbClr val="F26B43"/>
          </p15:clr>
        </p15:guide>
        <p15:guide id="19" pos="4781">
          <p15:clr>
            <a:srgbClr val="F26B43"/>
          </p15:clr>
        </p15:guide>
        <p15:guide id="20" pos="5217">
          <p15:clr>
            <a:srgbClr val="F26B43"/>
          </p15:clr>
        </p15:guide>
        <p15:guide id="21" pos="5361">
          <p15:clr>
            <a:srgbClr val="F26B43"/>
          </p15:clr>
        </p15:guide>
        <p15:guide id="22" pos="5796">
          <p15:clr>
            <a:srgbClr val="F26B43"/>
          </p15:clr>
        </p15:guide>
        <p15:guide id="23" pos="5940">
          <p15:clr>
            <a:srgbClr val="F26B43"/>
          </p15:clr>
        </p15:guide>
        <p15:guide id="24" pos="6376">
          <p15:clr>
            <a:srgbClr val="F26B43"/>
          </p15:clr>
        </p15:guide>
        <p15:guide id="25" pos="6520">
          <p15:clr>
            <a:srgbClr val="F26B43"/>
          </p15:clr>
        </p15:guide>
        <p15:guide id="26" pos="6956">
          <p15:clr>
            <a:srgbClr val="F26B43"/>
          </p15:clr>
        </p15:guide>
        <p15:guide id="27" pos="7100">
          <p15:clr>
            <a:srgbClr val="F26B43"/>
          </p15:clr>
        </p15:guide>
        <p15:guide id="28" pos="7536">
          <p15:clr>
            <a:srgbClr val="F26B43"/>
          </p15:clr>
        </p15:guide>
        <p15:guide id="29" orient="horz">
          <p15:clr>
            <a:srgbClr val="F26B43"/>
          </p15:clr>
        </p15:guide>
        <p15:guide id="30" orient="horz" pos="4320">
          <p15:clr>
            <a:srgbClr val="F26B43"/>
          </p15:clr>
        </p15:guide>
        <p15:guide id="31" orient="horz" pos="216">
          <p15:clr>
            <a:srgbClr val="F26B43"/>
          </p15:clr>
        </p15:guide>
        <p15:guide id="32"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71726" y="6553202"/>
            <a:ext cx="5322686" cy="304799"/>
          </a:xfrm>
          <a:prstGeom prst="rect">
            <a:avLst/>
          </a:prstGeom>
        </p:spPr>
        <p:txBody>
          <a:bodyPr vert="horz" lIns="0" tIns="0" rIns="0" bIns="0" rtlCol="0" anchor="t" anchorCtr="0"/>
          <a:lstStyle>
            <a:lvl1pPr algn="l">
              <a:defRPr sz="1000">
                <a:solidFill>
                  <a:srgbClr val="AFAFAF"/>
                </a:solidFill>
              </a:defRPr>
            </a:lvl1pPr>
          </a:lstStyle>
          <a:p>
            <a:pPr>
              <a:defRPr/>
            </a:pPr>
            <a:r>
              <a:rPr lang="en-US"/>
              <a:t>Edit presentation title on Slide Master using Insert &gt; Header &amp; Footer</a:t>
            </a:r>
          </a:p>
        </p:txBody>
      </p:sp>
      <p:sp>
        <p:nvSpPr>
          <p:cNvPr id="6" name="Slide Number Placeholder 5"/>
          <p:cNvSpPr>
            <a:spLocks noGrp="1"/>
          </p:cNvSpPr>
          <p:nvPr>
            <p:ph type="sldNum" sz="quarter" idx="4"/>
          </p:nvPr>
        </p:nvSpPr>
        <p:spPr>
          <a:xfrm>
            <a:off x="373161" y="6553201"/>
            <a:ext cx="386796" cy="304800"/>
          </a:xfrm>
          <a:prstGeom prst="rect">
            <a:avLst/>
          </a:prstGeom>
        </p:spPr>
        <p:txBody>
          <a:bodyPr vert="horz" lIns="0" tIns="0" rIns="0" bIns="0" rtlCol="0" anchor="t" anchorCtr="0"/>
          <a:lstStyle>
            <a:lvl1pPr algn="l">
              <a:defRPr sz="1000">
                <a:solidFill>
                  <a:srgbClr val="AFAFAF"/>
                </a:solidFill>
              </a:defRPr>
            </a:lvl1pPr>
          </a:lstStyle>
          <a:p>
            <a:pPr>
              <a:defRPr/>
            </a:pPr>
            <a:fld id="{03DCF814-6C9E-4333-B0C4-968B45834B70}" type="slidenum">
              <a:rPr lang="en-US" smtClean="0"/>
              <a:pPr>
                <a:defRPr/>
              </a:pPr>
              <a:t>‹#›</a:t>
            </a:fld>
            <a:endParaRPr lang="en-US"/>
          </a:p>
        </p:txBody>
      </p:sp>
      <p:sp>
        <p:nvSpPr>
          <p:cNvPr id="3" name="Text Placeholder 2"/>
          <p:cNvSpPr>
            <a:spLocks noGrp="1"/>
          </p:cNvSpPr>
          <p:nvPr>
            <p:ph type="body" idx="1"/>
          </p:nvPr>
        </p:nvSpPr>
        <p:spPr>
          <a:xfrm>
            <a:off x="373160" y="1054849"/>
            <a:ext cx="10289680" cy="5212080"/>
          </a:xfrm>
          <a:prstGeom prst="rect">
            <a:avLst/>
          </a:prstGeom>
        </p:spPr>
        <p:txBody>
          <a:bodyPr vert="horz" lIns="0" tIns="0" rIns="0" bIns="0" rtlCol="0">
            <a:normAutofit/>
          </a:bodyPr>
          <a:lstStyle/>
          <a:p>
            <a:pPr lvl="0"/>
            <a:r>
              <a:rPr lang="en-US"/>
              <a:t>Click to edit Master text styles </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2" name="Title Placeholder 1"/>
          <p:cNvSpPr>
            <a:spLocks noGrp="1"/>
          </p:cNvSpPr>
          <p:nvPr>
            <p:ph type="title"/>
          </p:nvPr>
        </p:nvSpPr>
        <p:spPr>
          <a:xfrm>
            <a:off x="373161" y="288088"/>
            <a:ext cx="11448856" cy="428678"/>
          </a:xfrm>
          <a:prstGeom prst="rect">
            <a:avLst/>
          </a:prstGeom>
        </p:spPr>
        <p:txBody>
          <a:bodyPr vert="horz" lIns="0" tIns="0" rIns="0" bIns="0" rtlCol="0" anchor="t">
            <a:noAutofit/>
          </a:bodyPr>
          <a:lstStyle/>
          <a:p>
            <a:r>
              <a:rPr lang="en-US"/>
              <a:t>Click to edit Master title style</a:t>
            </a:r>
          </a:p>
        </p:txBody>
      </p:sp>
      <p:pic>
        <p:nvPicPr>
          <p:cNvPr id="8" name="Picture 7">
            <a:extLst>
              <a:ext uri="{FF2B5EF4-FFF2-40B4-BE49-F238E27FC236}">
                <a16:creationId xmlns:a16="http://schemas.microsoft.com/office/drawing/2014/main" id="{31CE2A62-49AC-1F47-85A1-448D461086BB}"/>
              </a:ext>
              <a:ext uri="{C183D7F6-B498-43B3-948B-1728B52AA6E4}">
                <adec:decorative xmlns:adec="http://schemas.microsoft.com/office/drawing/2017/decorative" val="1"/>
              </a:ext>
            </a:extLst>
          </p:cNvPr>
          <p:cNvPicPr>
            <a:picLocks noChangeAspect="1"/>
          </p:cNvPicPr>
          <p:nvPr/>
        </p:nvPicPr>
        <p:blipFill>
          <a:blip r:embed="rId100"/>
          <a:stretch>
            <a:fillRect/>
          </a:stretch>
        </p:blipFill>
        <p:spPr>
          <a:xfrm>
            <a:off x="10016559" y="6325743"/>
            <a:ext cx="1992830" cy="602107"/>
          </a:xfrm>
          <a:prstGeom prst="rect">
            <a:avLst/>
          </a:prstGeom>
        </p:spPr>
      </p:pic>
    </p:spTree>
    <p:extLst>
      <p:ext uri="{BB962C8B-B14F-4D97-AF65-F5344CB8AC3E}">
        <p14:creationId xmlns:p14="http://schemas.microsoft.com/office/powerpoint/2010/main" val="70668692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 id="2147483731" r:id="rId36"/>
    <p:sldLayoutId id="2147483732" r:id="rId37"/>
    <p:sldLayoutId id="2147483733" r:id="rId38"/>
    <p:sldLayoutId id="2147483734" r:id="rId39"/>
    <p:sldLayoutId id="2147483735" r:id="rId40"/>
    <p:sldLayoutId id="2147483736" r:id="rId41"/>
    <p:sldLayoutId id="2147483737" r:id="rId42"/>
    <p:sldLayoutId id="2147483738" r:id="rId43"/>
    <p:sldLayoutId id="2147483739" r:id="rId44"/>
    <p:sldLayoutId id="2147483740" r:id="rId45"/>
    <p:sldLayoutId id="2147483741" r:id="rId46"/>
    <p:sldLayoutId id="2147483742" r:id="rId47"/>
    <p:sldLayoutId id="2147483743" r:id="rId48"/>
    <p:sldLayoutId id="2147483744" r:id="rId49"/>
    <p:sldLayoutId id="2147483745" r:id="rId50"/>
    <p:sldLayoutId id="2147483746" r:id="rId51"/>
    <p:sldLayoutId id="2147483747" r:id="rId52"/>
    <p:sldLayoutId id="2147483748" r:id="rId53"/>
    <p:sldLayoutId id="2147483749" r:id="rId54"/>
    <p:sldLayoutId id="2147483750" r:id="rId55"/>
    <p:sldLayoutId id="2147483751" r:id="rId56"/>
    <p:sldLayoutId id="2147483752" r:id="rId57"/>
    <p:sldLayoutId id="2147483753" r:id="rId58"/>
    <p:sldLayoutId id="2147483754" r:id="rId59"/>
    <p:sldLayoutId id="2147483755" r:id="rId60"/>
    <p:sldLayoutId id="2147483756" r:id="rId61"/>
    <p:sldLayoutId id="2147483757" r:id="rId62"/>
    <p:sldLayoutId id="2147483758" r:id="rId63"/>
    <p:sldLayoutId id="2147483759" r:id="rId64"/>
    <p:sldLayoutId id="2147483760" r:id="rId65"/>
    <p:sldLayoutId id="2147483761" r:id="rId66"/>
    <p:sldLayoutId id="2147483762" r:id="rId67"/>
    <p:sldLayoutId id="2147483763" r:id="rId68"/>
    <p:sldLayoutId id="2147483764" r:id="rId69"/>
    <p:sldLayoutId id="2147483765" r:id="rId70"/>
    <p:sldLayoutId id="2147483766" r:id="rId71"/>
    <p:sldLayoutId id="2147483767" r:id="rId72"/>
    <p:sldLayoutId id="2147483768" r:id="rId73"/>
    <p:sldLayoutId id="2147483769" r:id="rId74"/>
    <p:sldLayoutId id="2147483770" r:id="rId75"/>
    <p:sldLayoutId id="2147483771" r:id="rId76"/>
    <p:sldLayoutId id="2147483772" r:id="rId77"/>
    <p:sldLayoutId id="2147483773" r:id="rId78"/>
    <p:sldLayoutId id="2147483774" r:id="rId79"/>
    <p:sldLayoutId id="2147483775" r:id="rId80"/>
    <p:sldLayoutId id="2147483776" r:id="rId81"/>
    <p:sldLayoutId id="2147483777" r:id="rId82"/>
    <p:sldLayoutId id="2147483778" r:id="rId83"/>
    <p:sldLayoutId id="2147483779" r:id="rId84"/>
    <p:sldLayoutId id="2147483780" r:id="rId85"/>
    <p:sldLayoutId id="2147483781" r:id="rId86"/>
    <p:sldLayoutId id="2147483782" r:id="rId87"/>
    <p:sldLayoutId id="2147483783" r:id="rId88"/>
    <p:sldLayoutId id="2147483784" r:id="rId89"/>
    <p:sldLayoutId id="2147483785" r:id="rId90"/>
    <p:sldLayoutId id="2147483786" r:id="rId91"/>
    <p:sldLayoutId id="2147483787" r:id="rId92"/>
    <p:sldLayoutId id="2147483788" r:id="rId93"/>
    <p:sldLayoutId id="2147483789" r:id="rId94"/>
    <p:sldLayoutId id="2147483790" r:id="rId95"/>
    <p:sldLayoutId id="2147483791" r:id="rId96"/>
    <p:sldLayoutId id="2147483792" r:id="rId97"/>
    <p:sldLayoutId id="2147483793" r:id="rId98"/>
  </p:sldLayoutIdLst>
  <p:hf hdr="0" dt="0"/>
  <p:txStyles>
    <p:titleStyle>
      <a:lvl1pPr algn="l" defTabSz="457200" rtl="0" eaLnBrk="1" latinLnBrk="0" hangingPunct="1">
        <a:lnSpc>
          <a:spcPct val="100000"/>
        </a:lnSpc>
        <a:spcBef>
          <a:spcPct val="0"/>
        </a:spcBef>
        <a:buNone/>
        <a:defRPr sz="2400" kern="1200">
          <a:solidFill>
            <a:schemeClr val="tx2"/>
          </a:solidFill>
          <a:latin typeface="+mj-lt"/>
          <a:ea typeface="+mj-ea"/>
          <a:cs typeface="+mj-cs"/>
        </a:defRPr>
      </a:lvl1pPr>
    </p:titleStyle>
    <p:bodyStyle>
      <a:lvl1pPr marL="0" indent="0" algn="l" defTabSz="457200" rtl="0" eaLnBrk="1" latinLnBrk="0" hangingPunct="1">
        <a:lnSpc>
          <a:spcPct val="100000"/>
        </a:lnSpc>
        <a:spcBef>
          <a:spcPts val="0"/>
        </a:spcBef>
        <a:spcAft>
          <a:spcPts val="1000"/>
        </a:spcAft>
        <a:buFontTx/>
        <a:buNone/>
        <a:defRPr sz="2200" kern="1200" baseline="0">
          <a:solidFill>
            <a:schemeClr val="tx1"/>
          </a:solidFill>
          <a:latin typeface="+mn-lt"/>
          <a:ea typeface="+mn-ea"/>
          <a:cs typeface="+mn-cs"/>
        </a:defRPr>
      </a:lvl1pPr>
      <a:lvl2pPr marL="227013" indent="-227013" algn="l" defTabSz="457200" rtl="0" eaLnBrk="1" latinLnBrk="0" hangingPunct="1">
        <a:lnSpc>
          <a:spcPct val="100000"/>
        </a:lnSpc>
        <a:spcBef>
          <a:spcPts val="0"/>
        </a:spcBef>
        <a:spcAft>
          <a:spcPts val="800"/>
        </a:spcAft>
        <a:buClr>
          <a:schemeClr val="tx2"/>
        </a:buClr>
        <a:buFont typeface="Arial"/>
        <a:buChar char="•"/>
        <a:defRPr sz="2000" kern="1200">
          <a:solidFill>
            <a:schemeClr val="tx1"/>
          </a:solidFill>
          <a:latin typeface="+mn-lt"/>
          <a:ea typeface="+mn-ea"/>
          <a:cs typeface="+mn-cs"/>
        </a:defRPr>
      </a:lvl2pPr>
      <a:lvl3pPr marL="457200" indent="-225425" algn="l" defTabSz="457200" rtl="0" eaLnBrk="1" latinLnBrk="0" hangingPunct="1">
        <a:lnSpc>
          <a:spcPct val="100000"/>
        </a:lnSpc>
        <a:spcBef>
          <a:spcPts val="0"/>
        </a:spcBef>
        <a:spcAft>
          <a:spcPts val="600"/>
        </a:spcAft>
        <a:buClr>
          <a:schemeClr val="tx2"/>
        </a:buClr>
        <a:buFont typeface="Lucida Grande"/>
        <a:buChar char="–"/>
        <a:defRPr sz="1800" kern="1200">
          <a:solidFill>
            <a:schemeClr val="tx1"/>
          </a:solidFill>
          <a:latin typeface="+mn-lt"/>
          <a:ea typeface="+mn-ea"/>
          <a:cs typeface="+mn-cs"/>
        </a:defRPr>
      </a:lvl3pPr>
      <a:lvl4pPr marL="685800" indent="-228600" algn="l" defTabSz="457200" rtl="0" eaLnBrk="1" latinLnBrk="0" hangingPunct="1">
        <a:lnSpc>
          <a:spcPct val="100000"/>
        </a:lnSpc>
        <a:spcBef>
          <a:spcPts val="0"/>
        </a:spcBef>
        <a:spcAft>
          <a:spcPts val="600"/>
        </a:spcAft>
        <a:buClr>
          <a:schemeClr val="tx2"/>
        </a:buClr>
        <a:buFont typeface="Arial"/>
        <a:buChar char="•"/>
        <a:defRPr sz="1600" kern="1200">
          <a:solidFill>
            <a:schemeClr val="tx1"/>
          </a:solidFill>
          <a:latin typeface="+mn-lt"/>
          <a:ea typeface="+mn-ea"/>
          <a:cs typeface="+mn-cs"/>
        </a:defRPr>
      </a:lvl4pPr>
      <a:lvl5pPr marL="917575" indent="-225425" algn="l" defTabSz="457200" rtl="0" eaLnBrk="1" latinLnBrk="0" hangingPunct="1">
        <a:lnSpc>
          <a:spcPct val="100000"/>
        </a:lnSpc>
        <a:spcBef>
          <a:spcPts val="0"/>
        </a:spcBef>
        <a:spcAft>
          <a:spcPts val="600"/>
        </a:spcAft>
        <a:buClr>
          <a:schemeClr val="tx2"/>
        </a:buClr>
        <a:buFont typeface="Arial"/>
        <a:buChar char="–"/>
        <a:defRPr sz="1400" kern="1200">
          <a:solidFill>
            <a:schemeClr val="tx1"/>
          </a:solidFill>
          <a:latin typeface="+mn-lt"/>
          <a:ea typeface="+mn-ea"/>
          <a:cs typeface="+mn-cs"/>
        </a:defRPr>
      </a:lvl5pPr>
      <a:lvl6pPr marL="1081088" indent="-163513" algn="l" defTabSz="457200" rtl="0" eaLnBrk="1" latinLnBrk="0" hangingPunct="1">
        <a:lnSpc>
          <a:spcPct val="100000"/>
        </a:lnSpc>
        <a:spcBef>
          <a:spcPts val="0"/>
        </a:spcBef>
        <a:spcAft>
          <a:spcPts val="400"/>
        </a:spcAft>
        <a:buClr>
          <a:schemeClr val="tx2"/>
        </a:buClr>
        <a:buFont typeface="Arial"/>
        <a:buChar char="•"/>
        <a:defRPr sz="1200" kern="1200">
          <a:solidFill>
            <a:schemeClr val="tx1"/>
          </a:solidFill>
          <a:latin typeface="+mn-lt"/>
          <a:ea typeface="+mn-ea"/>
          <a:cs typeface="+mn-cs"/>
        </a:defRPr>
      </a:lvl6pPr>
      <a:lvl7pPr marL="1243584" indent="-164592" algn="l" defTabSz="457200" rtl="0" eaLnBrk="1" latinLnBrk="0" hangingPunct="1">
        <a:lnSpc>
          <a:spcPct val="100000"/>
        </a:lnSpc>
        <a:spcBef>
          <a:spcPts val="0"/>
        </a:spcBef>
        <a:spcAft>
          <a:spcPts val="400"/>
        </a:spcAft>
        <a:buClr>
          <a:schemeClr val="tx2"/>
        </a:buClr>
        <a:buFont typeface="Lucida Grande"/>
        <a:buChar char="–"/>
        <a:defRPr sz="1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7" orient="horz" pos="3888">
          <p15:clr>
            <a:srgbClr val="5ACBF0"/>
          </p15:clr>
        </p15:guide>
        <p15:guide id="18" orient="horz" pos="228">
          <p15:clr>
            <a:srgbClr val="5ACBF0"/>
          </p15:clr>
        </p15:guide>
        <p15:guide id="19" orient="horz" pos="707">
          <p15:clr>
            <a:srgbClr val="5ACBF0"/>
          </p15:clr>
        </p15:guide>
        <p15:guide id="20" pos="7445">
          <p15:clr>
            <a:srgbClr val="5ACBF0"/>
          </p15:clr>
        </p15:guide>
        <p15:guide id="21" pos="233">
          <p15:clr>
            <a:srgbClr val="5ACBF0"/>
          </p15:clr>
        </p15:guide>
        <p15:guide id="22" pos="6718">
          <p15:clr>
            <a:srgbClr val="5ACBF0"/>
          </p15:clr>
        </p15:guide>
        <p15:guide id="23" orient="horz" pos="4206">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47EF44-2927-790E-AADD-089F0C2FCCA0}"/>
              </a:ext>
            </a:extLst>
          </p:cNvPr>
          <p:cNvSpPr/>
          <p:nvPr/>
        </p:nvSpPr>
        <p:spPr>
          <a:xfrm>
            <a:off x="6375400" y="928015"/>
            <a:ext cx="5799706" cy="55418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13" name="Object 3">
            <a:extLst>
              <a:ext uri="{FF2B5EF4-FFF2-40B4-BE49-F238E27FC236}">
                <a16:creationId xmlns:a16="http://schemas.microsoft.com/office/drawing/2014/main" id="{EA2E5CA2-79A4-474B-97C7-5233ECD0D048}"/>
              </a:ext>
            </a:extLst>
          </p:cNvPr>
          <p:cNvGraphicFramePr>
            <a:graphicFrameLocks noChangeAspect="1"/>
          </p:cNvGraphicFramePr>
          <p:nvPr>
            <p:extLst>
              <p:ext uri="{D42A27DB-BD31-4B8C-83A1-F6EECF244321}">
                <p14:modId xmlns:p14="http://schemas.microsoft.com/office/powerpoint/2010/main" val="1297020241"/>
              </p:ext>
            </p:extLst>
          </p:nvPr>
        </p:nvGraphicFramePr>
        <p:xfrm>
          <a:off x="6198697" y="62661"/>
          <a:ext cx="6587266" cy="6489339"/>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EB680F71-3111-21E9-6BC3-0AC780CE0202}"/>
              </a:ext>
              <a:ext uri="{C183D7F6-B498-43B3-948B-1728B52AA6E4}">
                <adec:decorative xmlns:adec="http://schemas.microsoft.com/office/drawing/2017/decorative" val="1"/>
              </a:ext>
            </a:extLst>
          </p:cNvPr>
          <p:cNvCxnSpPr>
            <a:cxnSpLocks/>
          </p:cNvCxnSpPr>
          <p:nvPr/>
        </p:nvCxnSpPr>
        <p:spPr>
          <a:xfrm>
            <a:off x="519775" y="15674"/>
            <a:ext cx="863439" cy="0"/>
          </a:xfrm>
          <a:prstGeom prst="line">
            <a:avLst/>
          </a:prstGeom>
          <a:ln w="63500">
            <a:solidFill>
              <a:srgbClr val="FA6400"/>
            </a:solidFill>
          </a:ln>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0B27C8D4-FBBF-3A8D-73BF-A4937DF476E2}"/>
              </a:ext>
            </a:extLst>
          </p:cNvPr>
          <p:cNvSpPr txBox="1">
            <a:spLocks/>
          </p:cNvSpPr>
          <p:nvPr/>
        </p:nvSpPr>
        <p:spPr>
          <a:xfrm>
            <a:off x="519775" y="290918"/>
            <a:ext cx="11150600" cy="637097"/>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200" b="1" i="0" kern="1200" spc="-50" baseline="0">
                <a:solidFill>
                  <a:schemeClr val="tx1"/>
                </a:solidFill>
                <a:latin typeface="Arial Black" panose="020B0604020202020204" pitchFamily="34" charset="0"/>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all" spc="300" normalizeH="0" baseline="0" noProof="0" dirty="0">
                <a:ln>
                  <a:noFill/>
                </a:ln>
                <a:solidFill>
                  <a:srgbClr val="FA6400"/>
                </a:solidFill>
                <a:effectLst/>
                <a:uLnTx/>
                <a:uFillTx/>
                <a:latin typeface="Arial" panose="020B0604020202020204" pitchFamily="34" charset="0"/>
                <a:ea typeface="+mj-ea"/>
              </a:rPr>
              <a:t>All Segments</a:t>
            </a:r>
            <a:br>
              <a:rPr kumimoji="0" lang="en-US" sz="1600" b="1" i="0" u="none" strike="noStrike" kern="1200" cap="all" spc="300" normalizeH="0" baseline="0" noProof="0" dirty="0">
                <a:ln>
                  <a:noFill/>
                </a:ln>
                <a:solidFill>
                  <a:srgbClr val="FA6400"/>
                </a:solidFill>
                <a:effectLst/>
                <a:uLnTx/>
                <a:uFillTx/>
                <a:latin typeface="Arial" panose="020B0604020202020204" pitchFamily="34" charset="0"/>
                <a:ea typeface="+mj-ea"/>
              </a:rPr>
            </a:br>
            <a:br>
              <a:rPr kumimoji="0" lang="en-US" sz="200" b="1" i="0" u="none" strike="noStrike" kern="1200" cap="all" spc="300" normalizeH="0" baseline="0" noProof="0" dirty="0">
                <a:ln>
                  <a:noFill/>
                </a:ln>
                <a:solidFill>
                  <a:srgbClr val="FA6400"/>
                </a:solidFill>
                <a:effectLst/>
                <a:uLnTx/>
                <a:uFillTx/>
                <a:latin typeface="Arial" panose="020B0604020202020204" pitchFamily="34" charset="0"/>
                <a:ea typeface="+mj-ea"/>
              </a:rPr>
            </a:br>
            <a:r>
              <a:rPr kumimoji="0" lang="en-US" sz="2800" b="1" i="0" u="none" strike="noStrike" kern="1200" cap="none" spc="-50" normalizeH="0" baseline="0" noProof="0" dirty="0">
                <a:ln>
                  <a:noFill/>
                </a:ln>
                <a:solidFill>
                  <a:srgbClr val="404040"/>
                </a:solidFill>
                <a:effectLst/>
                <a:uLnTx/>
                <a:uFillTx/>
                <a:latin typeface="Arial Black" panose="020B0604020202020204" pitchFamily="34" charset="0"/>
                <a:ea typeface="+mj-ea"/>
              </a:rPr>
              <a:t>Expense Trends</a:t>
            </a:r>
          </a:p>
        </p:txBody>
      </p:sp>
      <p:sp>
        <p:nvSpPr>
          <p:cNvPr id="8" name="TextBox 12">
            <a:extLst>
              <a:ext uri="{FF2B5EF4-FFF2-40B4-BE49-F238E27FC236}">
                <a16:creationId xmlns:a16="http://schemas.microsoft.com/office/drawing/2014/main" id="{8369FA63-413E-898C-E598-32B9D94ED028}"/>
              </a:ext>
            </a:extLst>
          </p:cNvPr>
          <p:cNvSpPr txBox="1">
            <a:spLocks noChangeArrowheads="1"/>
          </p:cNvSpPr>
          <p:nvPr/>
        </p:nvSpPr>
        <p:spPr bwMode="auto">
          <a:xfrm>
            <a:off x="8914423" y="6488419"/>
            <a:ext cx="3479847" cy="26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en-US" sz="1100" b="0" i="1" u="none" strike="noStrike" kern="1200" cap="none" spc="0" normalizeH="0" baseline="0" noProof="0">
                <a:ln>
                  <a:noFill/>
                </a:ln>
                <a:solidFill>
                  <a:srgbClr val="404040">
                    <a:lumMod val="50000"/>
                  </a:srgbClr>
                </a:solidFill>
                <a:effectLst/>
                <a:uLnTx/>
                <a:uFillTx/>
                <a:latin typeface="Arial" panose="020B0604020202020204" pitchFamily="34" charset="0"/>
                <a:ea typeface="+mn-ea"/>
                <a:cs typeface="+mn-cs"/>
              </a:rPr>
              <a:t>Financial Insights</a:t>
            </a:r>
          </a:p>
        </p:txBody>
      </p:sp>
      <p:sp>
        <p:nvSpPr>
          <p:cNvPr id="9" name="Text Placeholder 9">
            <a:extLst>
              <a:ext uri="{FF2B5EF4-FFF2-40B4-BE49-F238E27FC236}">
                <a16:creationId xmlns:a16="http://schemas.microsoft.com/office/drawing/2014/main" id="{2C9C4BC1-DF26-E819-65DB-263196B05EB6}"/>
              </a:ext>
            </a:extLst>
          </p:cNvPr>
          <p:cNvSpPr txBox="1">
            <a:spLocks/>
          </p:cNvSpPr>
          <p:nvPr/>
        </p:nvSpPr>
        <p:spPr>
          <a:xfrm>
            <a:off x="9492330" y="23390"/>
            <a:ext cx="3029748" cy="340522"/>
          </a:xfrm>
          <a:prstGeom prst="rect">
            <a:avLst/>
          </a:prstGeom>
        </p:spPr>
        <p:txBody>
          <a:bodyPr/>
          <a:lstStyle>
            <a:lvl1pPr marL="0" indent="0" algn="l" defTabSz="914126" rtl="0" eaLnBrk="1" latinLnBrk="0" hangingPunct="1">
              <a:lnSpc>
                <a:spcPct val="90000"/>
              </a:lnSpc>
              <a:spcBef>
                <a:spcPts val="1000"/>
              </a:spcBef>
              <a:buClr>
                <a:schemeClr val="tx2"/>
              </a:buClr>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1pPr>
            <a:lvl2pPr marL="401518" indent="-169812" algn="l" defTabSz="914126" rtl="0" eaLnBrk="1" latinLnBrk="0" hangingPunct="1">
              <a:lnSpc>
                <a:spcPct val="90000"/>
              </a:lnSpc>
              <a:spcBef>
                <a:spcPts val="500"/>
              </a:spcBef>
              <a:buClr>
                <a:schemeClr val="tx2"/>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2pPr>
            <a:lvl3pPr marL="580851" indent="-179334" algn="l" defTabSz="914126" rtl="0" eaLnBrk="1" latinLnBrk="0" hangingPunct="1">
              <a:lnSpc>
                <a:spcPct val="90000"/>
              </a:lnSpc>
              <a:spcBef>
                <a:spcPts val="500"/>
              </a:spcBef>
              <a:buClr>
                <a:schemeClr val="tx2"/>
              </a:buClr>
              <a:buFont typeface="System Font Regular"/>
              <a:buChar char="−"/>
              <a:tabLst/>
              <a:defRPr sz="1600" b="0" i="0" kern="1200">
                <a:solidFill>
                  <a:schemeClr val="tx1"/>
                </a:solidFill>
                <a:latin typeface="Arial" panose="020B0604020202020204" pitchFamily="34" charset="0"/>
                <a:ea typeface="+mn-ea"/>
                <a:cs typeface="Arial" panose="020B0604020202020204" pitchFamily="34" charset="0"/>
              </a:defRPr>
            </a:lvl3pPr>
            <a:lvl4pPr marL="803034" indent="-168225" algn="l" defTabSz="914126" rtl="0" eaLnBrk="1" latinLnBrk="0" hangingPunct="1">
              <a:lnSpc>
                <a:spcPct val="90000"/>
              </a:lnSpc>
              <a:spcBef>
                <a:spcPts val="500"/>
              </a:spcBef>
              <a:buClr>
                <a:schemeClr val="accent4"/>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4pPr>
            <a:lvl5pPr marL="1036327" indent="-169812" algn="l" defTabSz="914126" rtl="0" eaLnBrk="1" latinLnBrk="0" hangingPunct="1">
              <a:lnSpc>
                <a:spcPct val="90000"/>
              </a:lnSpc>
              <a:spcBef>
                <a:spcPts val="500"/>
              </a:spcBef>
              <a:buClr>
                <a:schemeClr val="tx2"/>
              </a:buClr>
              <a:buFont typeface="Arial" panose="020B0604020202020204" pitchFamily="34" charset="0"/>
              <a:buChar char="•"/>
              <a:tabLst/>
              <a:defRPr sz="1600" b="0" i="0" kern="1200">
                <a:solidFill>
                  <a:schemeClr val="tx1"/>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3852" rtl="0" eaLnBrk="1" fontAlgn="auto" latinLnBrk="0" hangingPunct="1">
              <a:lnSpc>
                <a:spcPct val="90000"/>
              </a:lnSpc>
              <a:spcBef>
                <a:spcPts val="1000"/>
              </a:spcBef>
              <a:spcAft>
                <a:spcPts val="0"/>
              </a:spcAft>
              <a:buClr>
                <a:srgbClr val="FA6400"/>
              </a:buClr>
              <a:buSzTx/>
              <a:buFont typeface="Arial" panose="020B0604020202020204" pitchFamily="34" charset="0"/>
              <a:buNone/>
              <a:tabLst/>
              <a:defRPr/>
            </a:pPr>
            <a:r>
              <a:rPr kumimoji="0" lang="en-US" sz="1000" b="0" i="0" u="none" strike="noStrike" kern="120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 2024 Thomson Reuters. All rights reserved.</a:t>
            </a:r>
          </a:p>
        </p:txBody>
      </p:sp>
      <p:sp>
        <p:nvSpPr>
          <p:cNvPr id="16" name="Slide Number Placeholder 6">
            <a:extLst>
              <a:ext uri="{FF2B5EF4-FFF2-40B4-BE49-F238E27FC236}">
                <a16:creationId xmlns:a16="http://schemas.microsoft.com/office/drawing/2014/main" id="{F9532D40-0716-6B73-DF5E-E7F7F132F9BF}"/>
              </a:ext>
            </a:extLst>
          </p:cNvPr>
          <p:cNvSpPr txBox="1">
            <a:spLocks/>
          </p:cNvSpPr>
          <p:nvPr/>
        </p:nvSpPr>
        <p:spPr>
          <a:xfrm>
            <a:off x="252348" y="6552000"/>
            <a:ext cx="275712" cy="1642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126" rtl="0" eaLnBrk="1" fontAlgn="auto" latinLnBrk="0" hangingPunct="1">
              <a:lnSpc>
                <a:spcPct val="100000"/>
              </a:lnSpc>
              <a:spcBef>
                <a:spcPts val="0"/>
              </a:spcBef>
              <a:spcAft>
                <a:spcPts val="0"/>
              </a:spcAft>
              <a:buClrTx/>
              <a:buSzTx/>
              <a:buFontTx/>
              <a:buNone/>
              <a:tabLst/>
              <a:defRPr/>
            </a:pPr>
            <a:fld id="{D857FD92-F09D-C344-8719-B7304083D6F0}" type="slidenum">
              <a:rPr kumimoji="0" lang="en-US" sz="1000" b="1" i="0" u="none" strike="noStrike" kern="1200" cap="none" spc="0" normalizeH="0" baseline="0" noProof="0" smtClean="0">
                <a:ln>
                  <a:noFill/>
                </a:ln>
                <a:solidFill>
                  <a:srgbClr val="404040"/>
                </a:solidFill>
                <a:effectLst/>
                <a:uLnTx/>
                <a:uFill>
                  <a:solidFill>
                    <a:srgbClr val="D0D0D0"/>
                  </a:solidFill>
                </a:uFill>
                <a:latin typeface="Arial" panose="020B060402020202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1</a:t>
            </a:fld>
            <a:endParaRPr kumimoji="0" lang="en-US" sz="1000" b="1" i="0" u="none" strike="noStrike" kern="1200" cap="none" spc="0" normalizeH="0" baseline="0" noProof="0">
              <a:ln>
                <a:noFill/>
              </a:ln>
              <a:solidFill>
                <a:srgbClr val="404040"/>
              </a:solidFill>
              <a:effectLst/>
              <a:uLnTx/>
              <a:uFill>
                <a:solidFill>
                  <a:srgbClr val="D0D0D0"/>
                </a:solidFill>
              </a:uFill>
              <a:latin typeface="Arial" panose="020B0604020202020204"/>
              <a:ea typeface="+mn-ea"/>
              <a:cs typeface="+mn-cs"/>
            </a:endParaRPr>
          </a:p>
        </p:txBody>
      </p:sp>
      <p:graphicFrame>
        <p:nvGraphicFramePr>
          <p:cNvPr id="10" name="Object 3">
            <a:extLst>
              <a:ext uri="{FF2B5EF4-FFF2-40B4-BE49-F238E27FC236}">
                <a16:creationId xmlns:a16="http://schemas.microsoft.com/office/drawing/2014/main" id="{123A6BD3-ED90-3DF2-79AE-8C5F583B1DA6}"/>
              </a:ext>
            </a:extLst>
          </p:cNvPr>
          <p:cNvGraphicFramePr>
            <a:graphicFrameLocks/>
          </p:cNvGraphicFramePr>
          <p:nvPr>
            <p:extLst>
              <p:ext uri="{D42A27DB-BD31-4B8C-83A1-F6EECF244321}">
                <p14:modId xmlns:p14="http://schemas.microsoft.com/office/powerpoint/2010/main" val="1450288538"/>
              </p:ext>
            </p:extLst>
          </p:nvPr>
        </p:nvGraphicFramePr>
        <p:xfrm>
          <a:off x="1590" y="798990"/>
          <a:ext cx="6094410" cy="6059010"/>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a:extLst>
              <a:ext uri="{FF2B5EF4-FFF2-40B4-BE49-F238E27FC236}">
                <a16:creationId xmlns:a16="http://schemas.microsoft.com/office/drawing/2014/main" id="{94EB2DB9-43FC-3A8D-1617-6720BC62F780}"/>
              </a:ext>
            </a:extLst>
          </p:cNvPr>
          <p:cNvCxnSpPr>
            <a:cxnSpLocks/>
          </p:cNvCxnSpPr>
          <p:nvPr/>
        </p:nvCxnSpPr>
        <p:spPr>
          <a:xfrm>
            <a:off x="6144950" y="1249633"/>
            <a:ext cx="0" cy="4719367"/>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5100818"/>
      </p:ext>
    </p:extLst>
  </p:cSld>
  <p:clrMapOvr>
    <a:masterClrMapping/>
  </p:clrMapOvr>
  <p:transition/>
</p:sld>
</file>

<file path=ppt/theme/theme1.xml><?xml version="1.0" encoding="utf-8"?>
<a:theme xmlns:a="http://schemas.openxmlformats.org/drawingml/2006/main" name="1_Content">
  <a:themeElements>
    <a:clrScheme name="Custom 1">
      <a:dk1>
        <a:srgbClr val="404040"/>
      </a:dk1>
      <a:lt1>
        <a:srgbClr val="FFFFFF"/>
      </a:lt1>
      <a:dk2>
        <a:srgbClr val="FA6400"/>
      </a:dk2>
      <a:lt2>
        <a:srgbClr val="D0D0D0"/>
      </a:lt2>
      <a:accent1>
        <a:srgbClr val="FA6400"/>
      </a:accent1>
      <a:accent2>
        <a:srgbClr val="3F403F"/>
      </a:accent2>
      <a:accent3>
        <a:srgbClr val="DC4300"/>
      </a:accent3>
      <a:accent4>
        <a:srgbClr val="AEAFAE"/>
      </a:accent4>
      <a:accent5>
        <a:srgbClr val="FFA000"/>
      </a:accent5>
      <a:accent6>
        <a:srgbClr val="666666"/>
      </a:accent6>
      <a:hlink>
        <a:srgbClr val="005DA2"/>
      </a:hlink>
      <a:folHlink>
        <a:srgbClr val="621F9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 Full Template" id="{BED970D6-8C6C-2C42-BDFE-871DE16FF89A}" vid="{1F80BD55-131E-7849-94CA-4A1615D40DB7}"/>
    </a:ext>
  </a:extLst>
</a:theme>
</file>

<file path=ppt/theme/theme2.xml><?xml version="1.0" encoding="utf-8"?>
<a:theme xmlns:a="http://schemas.openxmlformats.org/drawingml/2006/main" name="TR_2020">
  <a:themeElements>
    <a:clrScheme name="TR_2020">
      <a:dk1>
        <a:srgbClr val="404040"/>
      </a:dk1>
      <a:lt1>
        <a:srgbClr val="FFFFFF"/>
      </a:lt1>
      <a:dk2>
        <a:srgbClr val="FA6400"/>
      </a:dk2>
      <a:lt2>
        <a:srgbClr val="D0D0D0"/>
      </a:lt2>
      <a:accent1>
        <a:srgbClr val="FA6400"/>
      </a:accent1>
      <a:accent2>
        <a:srgbClr val="3F403F"/>
      </a:accent2>
      <a:accent3>
        <a:srgbClr val="DC4300"/>
      </a:accent3>
      <a:accent4>
        <a:srgbClr val="AEAFAE"/>
      </a:accent4>
      <a:accent5>
        <a:srgbClr val="FFA000"/>
      </a:accent5>
      <a:accent6>
        <a:srgbClr val="666666"/>
      </a:accent6>
      <a:hlink>
        <a:srgbClr val="005DA2"/>
      </a:hlink>
      <a:folHlink>
        <a:srgbClr val="621F95"/>
      </a:folHlink>
    </a:clrScheme>
    <a:fontScheme name="T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oAutofit/>
      </a:bodyPr>
      <a:lstStyle>
        <a:defPPr>
          <a:defRPr sz="1400" dirty="0" err="1" smtClean="0"/>
        </a:defPPr>
      </a:lstStyle>
    </a:txDef>
  </a:objectDefaults>
  <a:extraClrSchemeLst/>
  <a:extLst>
    <a:ext uri="{05A4C25C-085E-4340-85A3-A5531E510DB2}">
      <thm15:themeFamily xmlns:thm15="http://schemas.microsoft.com/office/thememl/2012/main" name="Presentation2" id="{03071121-EC97-4991-8F8A-08573B0C21B9}" vid="{F65F5440-8B5E-4540-9561-60F451B033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ppt/theme/themeOverride10.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ppt/theme/themeOverride11.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ppt/theme/themeOverride12.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ppt/theme/themeOverride13.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ppt/theme/themeOverride14.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ppt/theme/themeOverride15.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ppt/theme/themeOverride16.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ppt/theme/themeOverride2.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ppt/theme/themeOverride3.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ppt/theme/themeOverride4.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ppt/theme/themeOverride5.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ppt/theme/themeOverride6.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ppt/theme/themeOverride7.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ppt/theme/themeOverride8.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ppt/theme/themeOverride9.xml><?xml version="1.0" encoding="utf-8"?>
<a:themeOverride xmlns:a="http://schemas.openxmlformats.org/drawingml/2006/main">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BE587753B8C547B4EA6EC05A69311E" ma:contentTypeVersion="25" ma:contentTypeDescription="Create a new document." ma:contentTypeScope="" ma:versionID="74cc966089e3a2a10b2a6482cfd29ac9">
  <xsd:schema xmlns:xsd="http://www.w3.org/2001/XMLSchema" xmlns:xs="http://www.w3.org/2001/XMLSchema" xmlns:p="http://schemas.microsoft.com/office/2006/metadata/properties" xmlns:ns1="http://schemas.microsoft.com/sharepoint/v3" xmlns:ns2="http://schemas.microsoft.com/sharepoint/v3/fields" xmlns:ns3="150e68c9-6923-44c6-b839-d927c2324c32" xmlns:ns4="d9f4666f-3c5e-4ab0-9d4f-22c1c9850aa1" targetNamespace="http://schemas.microsoft.com/office/2006/metadata/properties" ma:root="true" ma:fieldsID="712d47550cf9f1c604690860b1226b0d" ns1:_="" ns2:_="" ns3:_="" ns4:_="">
    <xsd:import namespace="http://schemas.microsoft.com/sharepoint/v3"/>
    <xsd:import namespace="http://schemas.microsoft.com/sharepoint/v3/fields"/>
    <xsd:import namespace="150e68c9-6923-44c6-b839-d927c2324c32"/>
    <xsd:import namespace="d9f4666f-3c5e-4ab0-9d4f-22c1c9850aa1"/>
    <xsd:element name="properties">
      <xsd:complexType>
        <xsd:sequence>
          <xsd:element name="documentManagement">
            <xsd:complexType>
              <xsd:all>
                <xsd:element ref="ns2:_Version" minOccurs="0"/>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1:_ip_UnifiedCompliancePolicyProperties" minOccurs="0"/>
                <xsd:element ref="ns1:_ip_UnifiedCompliancePolicyUIAction" minOccurs="0"/>
                <xsd:element ref="ns4: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0e68c9-6923-44c6-b839-d927c2324c3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53a93e6a-eb94-4f22-847d-80c377548a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f4666f-3c5e-4ab0-9d4f-22c1c9850aa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55cad05-9401-4c6d-84f9-d435c4cb3685}" ma:internalName="TaxCatchAll" ma:showField="CatchAllData" ma:web="d9f4666f-3c5e-4ab0-9d4f-22c1c9850a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Version xmlns="http://schemas.microsoft.com/sharepoint/v3/fields" xsi:nil="true"/>
    <_ip_UnifiedCompliancePolicyProperties xmlns="http://schemas.microsoft.com/sharepoint/v3" xsi:nil="true"/>
    <lcf76f155ced4ddcb4097134ff3c332f xmlns="150e68c9-6923-44c6-b839-d927c2324c32">
      <Terms xmlns="http://schemas.microsoft.com/office/infopath/2007/PartnerControls"/>
    </lcf76f155ced4ddcb4097134ff3c332f>
    <TaxCatchAll xmlns="d9f4666f-3c5e-4ab0-9d4f-22c1c9850aa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45C813-7EF7-4640-A7BE-89B0F6DAE8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150e68c9-6923-44c6-b839-d927c2324c32"/>
    <ds:schemaRef ds:uri="d9f4666f-3c5e-4ab0-9d4f-22c1c9850a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79A2BD-08A1-4B78-9A12-38674D0106F3}">
  <ds:schemaRefs>
    <ds:schemaRef ds:uri="http://schemas.microsoft.com/office/2006/metadata/properties"/>
    <ds:schemaRef ds:uri="http://schemas.microsoft.com/office/infopath/2007/PartnerControls"/>
    <ds:schemaRef ds:uri="http://schemas.microsoft.com/sharepoint/v3"/>
    <ds:schemaRef ds:uri="http://schemas.microsoft.com/sharepoint/v3/fields"/>
    <ds:schemaRef ds:uri="150e68c9-6923-44c6-b839-d927c2324c32"/>
    <ds:schemaRef ds:uri="d9f4666f-3c5e-4ab0-9d4f-22c1c9850aa1"/>
  </ds:schemaRefs>
</ds:datastoreItem>
</file>

<file path=customXml/itemProps3.xml><?xml version="1.0" encoding="utf-8"?>
<ds:datastoreItem xmlns:ds="http://schemas.openxmlformats.org/officeDocument/2006/customXml" ds:itemID="{EA9B43C2-4E28-4259-8582-55E05CFBAE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TotalTime>
  <Words>600</Words>
  <Application>Microsoft Office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Lucida Grande</vt:lpstr>
      <vt:lpstr>System Font Regular</vt:lpstr>
      <vt:lpstr>1_Content</vt:lpstr>
      <vt:lpstr>TR_2020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Brooks, Isaac (TR Institute)</dc:creator>
  <cp:lastModifiedBy>Brooks, Isaac (TR Institute)</cp:lastModifiedBy>
  <cp:revision>1</cp:revision>
  <dcterms:created xsi:type="dcterms:W3CDTF">2024-03-11T17:36:09Z</dcterms:created>
  <dcterms:modified xsi:type="dcterms:W3CDTF">2024-03-14T16:38:31Z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0x010100C4BE587753B8C547B4EA6EC05A69311E</vt:lpwstr>
  </property>
  <property fmtid="{D5CDD505-2E9C-101B-9397-08002B2CF9AE}" pid="3" name="MediaServiceImageTags">
    <vt:lpwstr/>
  </property>
</Properties>
</file>